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ags/tag8.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11.xml" ContentType="application/vnd.openxmlformats-officedocument.presentationml.tags+xml"/>
  <Override PartName="/ppt/notesSlides/notesSlide1.xml" ContentType="application/vnd.openxmlformats-officedocument.presentationml.notesSlide+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3.xml" ContentType="application/vnd.openxmlformats-officedocument.presentationml.notesSlide+xml"/>
  <Override PartName="/ppt/tags/tag185.xml" ContentType="application/vnd.openxmlformats-officedocument.presentationml.tags+xml"/>
  <Override PartName="/ppt/notesSlides/notesSlide4.xml" ContentType="application/vnd.openxmlformats-officedocument.presentationml.notesSlide+xml"/>
  <Override PartName="/ppt/tags/tag186.xml" ContentType="application/vnd.openxmlformats-officedocument.presentationml.tags+xml"/>
  <Override PartName="/ppt/notesSlides/notesSlide5.xml" ContentType="application/vnd.openxmlformats-officedocument.presentationml.notesSlide+xml"/>
  <Override PartName="/ppt/tags/tag187.xml" ContentType="application/vnd.openxmlformats-officedocument.presentationml.tags+xml"/>
  <Override PartName="/ppt/notesSlides/notesSlide6.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90.xml" ContentType="application/vnd.openxmlformats-officedocument.presentationml.tags+xml"/>
  <Override PartName="/ppt/notesSlides/notesSlide7.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notesSlides/notesSlide8.xml" ContentType="application/vnd.openxmlformats-officedocument.presentationml.notesSlide+xml"/>
  <Override PartName="/ppt/tags/tag193.xml" ContentType="application/vnd.openxmlformats-officedocument.presentationml.tags+xml"/>
  <Override PartName="/ppt/notesSlides/notesSlide9.xml" ContentType="application/vnd.openxmlformats-officedocument.presentationml.notesSlid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10.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11.xml" ContentType="application/vnd.openxmlformats-officedocument.presentationml.notesSlide+xml"/>
  <Override PartName="/ppt/tags/tag201.xml" ContentType="application/vnd.openxmlformats-officedocument.presentationml.tags+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1" r:id="rId5"/>
    <p:sldMasterId id="2147483703" r:id="rId6"/>
    <p:sldMasterId id="2147483710" r:id="rId7"/>
    <p:sldMasterId id="2147483766" r:id="rId8"/>
  </p:sldMasterIdLst>
  <p:notesMasterIdLst>
    <p:notesMasterId r:id="rId32"/>
  </p:notesMasterIdLst>
  <p:handoutMasterIdLst>
    <p:handoutMasterId r:id="rId33"/>
  </p:handoutMasterIdLst>
  <p:sldIdLst>
    <p:sldId id="291" r:id="rId9"/>
    <p:sldId id="264" r:id="rId10"/>
    <p:sldId id="2147482974" r:id="rId11"/>
    <p:sldId id="2147482975" r:id="rId12"/>
    <p:sldId id="2147482971" r:id="rId13"/>
    <p:sldId id="2147482976" r:id="rId14"/>
    <p:sldId id="2147482979" r:id="rId15"/>
    <p:sldId id="2147482980" r:id="rId16"/>
    <p:sldId id="2147482981" r:id="rId17"/>
    <p:sldId id="2147482973" r:id="rId18"/>
    <p:sldId id="2147474185" r:id="rId19"/>
    <p:sldId id="2147474096" r:id="rId20"/>
    <p:sldId id="257" r:id="rId21"/>
    <p:sldId id="2147482945" r:id="rId22"/>
    <p:sldId id="2147482946" r:id="rId23"/>
    <p:sldId id="2147482944" r:id="rId24"/>
    <p:sldId id="276" r:id="rId25"/>
    <p:sldId id="2147482943" r:id="rId26"/>
    <p:sldId id="2147474097" r:id="rId27"/>
    <p:sldId id="2147482966" r:id="rId28"/>
    <p:sldId id="259" r:id="rId29"/>
    <p:sldId id="258" r:id="rId30"/>
    <p:sldId id="2147474304" r:id="rId31"/>
  </p:sldIdLst>
  <p:sldSz cx="12192000" cy="6858000"/>
  <p:notesSz cx="6858000" cy="9144000"/>
  <p:custDataLst>
    <p:tags r:id="rId34"/>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sign slides" id="{82D33899-E82E-492A-A847-D508262942E3}">
          <p14:sldIdLst>
            <p14:sldId id="291"/>
            <p14:sldId id="264"/>
          </p14:sldIdLst>
        </p14:section>
        <p14:section name="Joint" id="{7E6CCE36-391B-7C4F-92B6-F9F4F184B06B}">
          <p14:sldIdLst>
            <p14:sldId id="2147482974"/>
            <p14:sldId id="2147482975"/>
            <p14:sldId id="2147482971"/>
            <p14:sldId id="2147482976"/>
            <p14:sldId id="2147482979"/>
            <p14:sldId id="2147482980"/>
            <p14:sldId id="2147482981"/>
            <p14:sldId id="2147482973"/>
            <p14:sldId id="2147474185"/>
          </p14:sldIdLst>
        </p14:section>
        <p14:section name="SDAC" id="{369B1A39-1389-1643-A3B2-CEC57B3D67D4}">
          <p14:sldIdLst>
            <p14:sldId id="2147474096"/>
            <p14:sldId id="257"/>
            <p14:sldId id="2147482945"/>
            <p14:sldId id="2147482946"/>
            <p14:sldId id="2147482944"/>
            <p14:sldId id="276"/>
            <p14:sldId id="2147482943"/>
          </p14:sldIdLst>
        </p14:section>
        <p14:section name="SIDC" id="{AA6B8F92-9F05-F642-B40E-83AEBE2914D0}">
          <p14:sldIdLst>
            <p14:sldId id="2147474097"/>
            <p14:sldId id="2147482966"/>
            <p14:sldId id="259"/>
            <p14:sldId id="258"/>
            <p14:sldId id="2147474304"/>
          </p14:sldIdLst>
        </p14:section>
      </p14:sectionLst>
    </p:ex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4CF814-D7C1-ACE6-DE80-57169CB56DBF}" name="Timo Suhonen" initials="TS" userId="QPAyW3kv7TGsC89VDDbdrTgymZDjBkhtRC1kLP2dONM=" providerId="None"/>
  <p188:author id="{1342C718-DA5B-11DF-1AC7-8959C1F04A2D}" name="Kristina Zakova" initials="KZ" userId="fFyoqll9O0xnOWWovNewjC5CJcagrZqkGFg3OVP0Nr8=" providerId="None"/>
  <p188:author id="{17BF8727-1A97-5F10-2C24-B0729DF55421}" name="Maria Faidra Katsiantoni" initials="MK" userId="9L1UbdZCElA2VezRuPli+h6sqFYVF3lCO8EPpQQE8FI=" providerId="None"/>
  <p188:author id="{1D89532B-6994-32A7-B526-075ABC02F8A7}" name="Karol Nicia" initials="KN" userId="S::knicia@euronext.com::2647a7f7-6527-48fc-bed6-360d8fcc9c5e" providerId="AD"/>
  <p188:author id="{D98E6D3A-FDCC-C9FF-9E7A-025B2E3D77E3}" name="Timo Suhonen" initials="TS" userId="NKoD31fNyRGhHEYkntVQVX8gU4agc7EWwd2hc01IumY=" providerId="None"/>
  <p188:author id="{7807383C-555E-619A-FDD1-6286047949F2}" name="Tomaz Paljk" initials="TP" userId="oc1JlzY6tZ9SHn86hJVRUZXaUDNhL1WAQPZStszEH6k=" providerId="None"/>
  <p188:author id="{2A8B6B3E-0C0E-1DA9-83D6-4EA9DC8EB712}" name="Hanna-Maja Blomfelt" initials="HB" userId="cNv0ApAZduttBMSkiL6ta3e+4t/4TDFOr+w/BtWXnDg=" providerId="None"/>
  <p188:author id="{694B814A-F481-A15B-B23F-F79AA39E3EAA}" name="Patricia Brhlikova" initials="PB" userId="S::p.brhlikova@magnus.nl::9cc2669a-2428-44cf-ac14-8de73e31cca1" providerId="AD"/>
  <p188:author id="{A6998053-2CF7-13F4-80DB-DBF04E507C66}" name="Tom Vonk" initials="TV" userId="Tom Vonk" providerId="None"/>
  <p188:author id="{4A1FE26B-2849-45D7-FDE2-5FFA88F92FB7}" name="Andre Estermann" initials="AE" userId="uNLEKjdh+rxRppYBdjfBh99xdu8bHjQcADH1aodcTAM=" providerId="None"/>
  <p188:author id="{0AD3DC6C-460D-BDC6-6154-710030F39D8F}" name="Marisu Mangino Rivas" initials="MR" userId="qFypQxkFF5pP8JsypNHjHTtey7Re9XyRzNPGTiaW/gw=" providerId="None"/>
  <p188:author id="{7B1E0979-17DB-72EC-74D2-1A56941C7448}" name="Vladimír Satek" initials="VS" userId="S::Vladimir.Satek@satocon.cz::0fd84182-6dcf-4b39-82ba-98c6c01ba081" providerId="AD"/>
  <p188:author id="{C572B27F-5B03-461B-2DAB-91A3383242AE}" name="Kristina Zakova" initials="KZ" userId="Kristina Zakova" providerId="None"/>
  <p188:author id="{7A27CA83-4F22-06B1-4CE6-B8E5FB734AA9}" name="Ana Luna" initials="AL" userId="48Npp7s2UDFkri6c0CRVKZlDWKDvmkhk9YOTxMFWtDg=" providerId="None"/>
  <p188:author id="{0BF49C90-CCAA-9779-22A1-EC96AD8D3F79}" name="Jan Rönnback" initials="JR" userId="fs0mqQm57KMYQ4pO2WQWXtX9Ec7Z19klH5M9LP+M8qE=" providerId="None"/>
  <p188:author id="{3B36639B-7A24-0475-5C99-A35446B0DB6A}" name="Alba Valbuena Guerra" initials="AG" userId="4LgKtBOjGtTQdWac4x8+ftCZnK5hkcd7OCCT+eXBVxo=" providerId="None"/>
  <p188:author id="{5A4E20A0-DB5F-436B-ADCE-38165A139907}" name="DALILA GARCIA NOTARIO" initials="DN" userId="GOPycr6QjgMwMr/b2/K5MEpppj/XBWLGABo0BeFzPgI=" providerId="None"/>
  <p188:author id="{B7D0A4A4-1669-B50D-6B0D-DE5EE9382442}" name="Martim Stilwell" initials="MS" userId="HktuA9pMApeox8+HpBBqTDhsXoCBJpqpVeEUemabHik=" providerId="None"/>
  <p188:author id="{7781B3A4-E94A-0A42-4D1B-FB1D97758715}" name="Pierre Milon" initials="PM" userId="IWjrBLyvGwWQzHcvGVeW+Jc8tBW7uWe2FkAoGWFJS+M=" providerId="None"/>
  <p188:author id="{914ECAA5-232A-4CD1-E08C-5BB2F69A5DDB}" name="David Myška" initials="DM" userId="S::DMyska@e-bridge.com::77c33133-a84b-446f-a48b-1f25f6dbefdd" providerId="AD"/>
  <p188:author id="{9E2EB3A6-7310-C3D7-36AC-862167204A7D}" name="IBEX Bulgarian Power Exchange" initials="IE" userId="RjsjxigNHVizeq8yDghuu4Mlov2PFiuR2iX7IVivpvI=" providerId="None"/>
  <p188:author id="{3EB9E5A6-9D36-DBB2-4F07-99940F690DD1}" name="Ondřej Máca" initials="OM" userId="fOwaXJqcsfQxHlqWVMzkaFQAZp8SIyDOT58lkVpVW9A=" providerId="None"/>
  <p188:author id="{C03501D6-85A6-7FA0-25DE-5EDE0429DF40}" name="Kotaro Kuribayashi" initials="KK" userId="S::k.kuribayashi@magnus.nl::de042e4f-91d4-4d0b-a778-ce7d31733428" providerId="AD"/>
  <p188:author id="{B66AB6D6-CCBB-33A2-8832-571782E72BC0}" name="Marisu Mangino Rivas" initials="MM" userId="S::m.manginorivas@magnus.nl::5fcb02ba-d932-4e06-b935-a3256a9cd56d" providerId="AD"/>
  <p188:author id="{96E53CDB-B8A1-0DFF-3261-41549C5F0574}" name="Daniel Cillero (OMIE)" initials="D(" userId="YC6LZvxev3AuLGJJsINd6OMJnRGPtQnLJ1mihCAyYUw=" providerId="None"/>
  <p188:author id="{D1449CE5-BAD2-AFF7-7A13-394DD31E101A}" name="Kristi Francissen" initials="KF" userId="S::k.francissen@magnus.nl::68a04f53-d740-489f-9ac0-35bc27dd4867" providerId="AD"/>
  <p188:author id="{FA42A6E7-98F5-914D-0C4B-56328AF7622B}" name="Rodrigo Escobar" initials="RE" userId="k74Xbc3O/+T0xeGodnTxwZEFiG47/p+FZ/6n5tTNEx8=" providerId="None"/>
  <p188:author id="{BBB2B8EA-4046-6A82-88B4-CCE4CB63D18D}" name="Marn Klein Holkenborg" initials="MH" userId="S::m.kleinholkenborg@magnus.nl::98d12951-6500-4ab9-bd05-5d5043ca9a18" providerId="AD"/>
  <p188:author id="{45CCD3EA-670F-2989-DBD9-2610577E6777}" name="Pession Mario Wolfgang Loren (GME)" initials="MP" userId="S::mario.pession@mercatoelettrico.org::7ddcc331-cee4-4273-a675-224bf73a4e6f" providerId="AD"/>
  <p188:author id="{04AAF5F3-1FDE-CC61-D4AB-64348B0443AA}" name="Gergo Hollo" initials="GH" userId="y2kBEqReYdEDID2sgpN+uZG8wqp4SXLv4y/HdGgXIUE=" providerId="None"/>
  <p188:author id="{5B7C05FB-0A90-088A-BC44-2187C8ABD69F}" name="Emma Vila I Lopez de Recalde" initials="ER" userId="VklFDPNB6j44YOnYFCtDDJSmXS8cN9Lwsm1oB4BpiOM="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3030"/>
    <a:srgbClr val="E2E2E2"/>
    <a:srgbClr val="1B1B1B"/>
    <a:srgbClr val="680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B79EC7-EF21-BAAC-B16A-4D01E2811A96}" v="1" dt="2026-10-07T07:14:50.082"/>
    <p1510:client id="{BFBD2BEA-6786-4352-97C5-9465B237AB05}" v="1" dt="2026-10-07T07:24:41.70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Helle Formatvorlage 1 - Akz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82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5/10/relationships/revisionInfo" Target="revisionInfo.xml"/><Relationship Id="rId21" Type="http://schemas.openxmlformats.org/officeDocument/2006/relationships/slide" Target="slides/slide13.xml"/><Relationship Id="rId34" Type="http://schemas.openxmlformats.org/officeDocument/2006/relationships/tags" Target="tags/tag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notesMaster" Target="notesMasters/notesMaster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Users\tomvonk\Projectplace\Downloads\Read-only%20files\SDAC_TTF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1"/>
              <a:t>Euphemia</a:t>
            </a:r>
            <a:r>
              <a:rPr lang="en-US" sz="1400" b="1" baseline="0"/>
              <a:t> t</a:t>
            </a:r>
            <a:r>
              <a:rPr lang="en-US" sz="1400" b="1"/>
              <a:t>ime to first solution</a:t>
            </a:r>
          </a:p>
        </c:rich>
      </c:tx>
      <c:layout>
        <c:manualLayout>
          <c:xMode val="edge"/>
          <c:yMode val="edge"/>
          <c:x val="0.39715588109313121"/>
          <c:y val="0.1399070893739047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1"/>
          <c:order val="0"/>
          <c:spPr>
            <a:solidFill>
              <a:schemeClr val="accent6"/>
            </a:solidFill>
            <a:ln>
              <a:noFill/>
            </a:ln>
            <a:effectLst/>
          </c:spPr>
          <c:invertIfNegative val="0"/>
          <c:cat>
            <c:multiLvlStrRef>
              <c:f>TTFS!$A$367:$B$620</c:f>
              <c:multiLvlStrCache>
                <c:ptCount val="254"/>
                <c:lvl>
                  <c:pt idx="0">
                    <c:v>01/01/2026</c:v>
                  </c:pt>
                  <c:pt idx="1">
                    <c:v>02/01/2026</c:v>
                  </c:pt>
                  <c:pt idx="2">
                    <c:v>03/01/2026</c:v>
                  </c:pt>
                  <c:pt idx="3">
                    <c:v>04/01/2026</c:v>
                  </c:pt>
                  <c:pt idx="4">
                    <c:v>05/01/2026</c:v>
                  </c:pt>
                  <c:pt idx="5">
                    <c:v>06/01/2026</c:v>
                  </c:pt>
                  <c:pt idx="6">
                    <c:v>07/01/2026</c:v>
                  </c:pt>
                  <c:pt idx="7">
                    <c:v>08/01/2026</c:v>
                  </c:pt>
                  <c:pt idx="8">
                    <c:v>09/01/2026</c:v>
                  </c:pt>
                  <c:pt idx="9">
                    <c:v>10/01/2026</c:v>
                  </c:pt>
                  <c:pt idx="10">
                    <c:v>11/01/2026</c:v>
                  </c:pt>
                  <c:pt idx="11">
                    <c:v>12/01/2026</c:v>
                  </c:pt>
                  <c:pt idx="12">
                    <c:v>13/01/2026</c:v>
                  </c:pt>
                  <c:pt idx="13">
                    <c:v>14/01/2026</c:v>
                  </c:pt>
                  <c:pt idx="14">
                    <c:v>15/01/2026</c:v>
                  </c:pt>
                  <c:pt idx="15">
                    <c:v>16/01/2026</c:v>
                  </c:pt>
                  <c:pt idx="16">
                    <c:v>17/01/2026</c:v>
                  </c:pt>
                  <c:pt idx="17">
                    <c:v>18/01/2026</c:v>
                  </c:pt>
                  <c:pt idx="18">
                    <c:v>19/01/2026</c:v>
                  </c:pt>
                  <c:pt idx="19">
                    <c:v>20/01/2026</c:v>
                  </c:pt>
                  <c:pt idx="20">
                    <c:v>21/01/2026</c:v>
                  </c:pt>
                  <c:pt idx="21">
                    <c:v>22/01/2026</c:v>
                  </c:pt>
                  <c:pt idx="22">
                    <c:v>23/01/2026</c:v>
                  </c:pt>
                  <c:pt idx="23">
                    <c:v>24/01/2026</c:v>
                  </c:pt>
                  <c:pt idx="24">
                    <c:v>25/01/2026</c:v>
                  </c:pt>
                  <c:pt idx="25">
                    <c:v>26/01/2026</c:v>
                  </c:pt>
                  <c:pt idx="26">
                    <c:v>27/01/2026</c:v>
                  </c:pt>
                  <c:pt idx="27">
                    <c:v>28/01/2026</c:v>
                  </c:pt>
                  <c:pt idx="28">
                    <c:v>29/01/2026</c:v>
                  </c:pt>
                  <c:pt idx="29">
                    <c:v>30/01/2026</c:v>
                  </c:pt>
                  <c:pt idx="30">
                    <c:v>31/01/2026</c:v>
                  </c:pt>
                  <c:pt idx="31">
                    <c:v>01/02/2026</c:v>
                  </c:pt>
                  <c:pt idx="32">
                    <c:v>02/02/2026</c:v>
                  </c:pt>
                  <c:pt idx="33">
                    <c:v>03/02/2026</c:v>
                  </c:pt>
                  <c:pt idx="34">
                    <c:v>04/02/2026</c:v>
                  </c:pt>
                  <c:pt idx="35">
                    <c:v>05/02/2026</c:v>
                  </c:pt>
                  <c:pt idx="36">
                    <c:v>06/02/2026</c:v>
                  </c:pt>
                  <c:pt idx="37">
                    <c:v>07/02/2026</c:v>
                  </c:pt>
                  <c:pt idx="38">
                    <c:v>08/02/2026</c:v>
                  </c:pt>
                  <c:pt idx="39">
                    <c:v>09/02/2026</c:v>
                  </c:pt>
                  <c:pt idx="40">
                    <c:v>10/02/2026</c:v>
                  </c:pt>
                  <c:pt idx="41">
                    <c:v>11/02/2026</c:v>
                  </c:pt>
                  <c:pt idx="42">
                    <c:v>12/02/2026</c:v>
                  </c:pt>
                  <c:pt idx="43">
                    <c:v>13/02/2026</c:v>
                  </c:pt>
                  <c:pt idx="44">
                    <c:v>14/02/2026</c:v>
                  </c:pt>
                  <c:pt idx="45">
                    <c:v>15/02/2026</c:v>
                  </c:pt>
                  <c:pt idx="46">
                    <c:v>16/02/2026</c:v>
                  </c:pt>
                  <c:pt idx="47">
                    <c:v>17/02/2026</c:v>
                  </c:pt>
                  <c:pt idx="48">
                    <c:v>18/02/2026</c:v>
                  </c:pt>
                  <c:pt idx="49">
                    <c:v>19/02/2026</c:v>
                  </c:pt>
                  <c:pt idx="50">
                    <c:v>20/02/2026</c:v>
                  </c:pt>
                  <c:pt idx="51">
                    <c:v>21/02/2026</c:v>
                  </c:pt>
                  <c:pt idx="52">
                    <c:v>22/02/2026</c:v>
                  </c:pt>
                  <c:pt idx="53">
                    <c:v>23/02/2026</c:v>
                  </c:pt>
                  <c:pt idx="54">
                    <c:v>24/02/2026</c:v>
                  </c:pt>
                  <c:pt idx="55">
                    <c:v>25/02/2026</c:v>
                  </c:pt>
                  <c:pt idx="56">
                    <c:v>26/02/2026</c:v>
                  </c:pt>
                  <c:pt idx="57">
                    <c:v>27/02/2026</c:v>
                  </c:pt>
                  <c:pt idx="58">
                    <c:v>28/02/2026</c:v>
                  </c:pt>
                  <c:pt idx="59">
                    <c:v>01/03/2026</c:v>
                  </c:pt>
                  <c:pt idx="60">
                    <c:v>02/03/2026</c:v>
                  </c:pt>
                  <c:pt idx="61">
                    <c:v>03/03/2026</c:v>
                  </c:pt>
                  <c:pt idx="62">
                    <c:v>04/03/2026</c:v>
                  </c:pt>
                  <c:pt idx="63">
                    <c:v>05/03/2026</c:v>
                  </c:pt>
                  <c:pt idx="64">
                    <c:v>06/03/2026</c:v>
                  </c:pt>
                  <c:pt idx="65">
                    <c:v>07/03/2026</c:v>
                  </c:pt>
                  <c:pt idx="66">
                    <c:v>08/03/2026</c:v>
                  </c:pt>
                  <c:pt idx="67">
                    <c:v>09/03/2026</c:v>
                  </c:pt>
                  <c:pt idx="68">
                    <c:v>10/03/2026</c:v>
                  </c:pt>
                  <c:pt idx="69">
                    <c:v>11/03/2026</c:v>
                  </c:pt>
                  <c:pt idx="70">
                    <c:v>12/03/2026</c:v>
                  </c:pt>
                  <c:pt idx="71">
                    <c:v>13/03/2026</c:v>
                  </c:pt>
                  <c:pt idx="72">
                    <c:v>14/03/2026</c:v>
                  </c:pt>
                  <c:pt idx="73">
                    <c:v>15/03/2026</c:v>
                  </c:pt>
                  <c:pt idx="74">
                    <c:v>16/03/2026</c:v>
                  </c:pt>
                  <c:pt idx="75">
                    <c:v>17/03/2026</c:v>
                  </c:pt>
                  <c:pt idx="76">
                    <c:v>18/03/2026</c:v>
                  </c:pt>
                  <c:pt idx="77">
                    <c:v>19/03/2026</c:v>
                  </c:pt>
                  <c:pt idx="78">
                    <c:v>20/03/2026</c:v>
                  </c:pt>
                  <c:pt idx="79">
                    <c:v>21/03/2026</c:v>
                  </c:pt>
                  <c:pt idx="80">
                    <c:v>22/03/2026</c:v>
                  </c:pt>
                  <c:pt idx="81">
                    <c:v>23/03/2026</c:v>
                  </c:pt>
                  <c:pt idx="82">
                    <c:v>24/03/2026</c:v>
                  </c:pt>
                  <c:pt idx="83">
                    <c:v>25/03/2026</c:v>
                  </c:pt>
                  <c:pt idx="84">
                    <c:v>26/03/2026</c:v>
                  </c:pt>
                  <c:pt idx="85">
                    <c:v>27/03/2026</c:v>
                  </c:pt>
                  <c:pt idx="86">
                    <c:v>28/03/2026</c:v>
                  </c:pt>
                  <c:pt idx="87">
                    <c:v>29/03/2026</c:v>
                  </c:pt>
                  <c:pt idx="88">
                    <c:v>30/03/2026</c:v>
                  </c:pt>
                  <c:pt idx="89">
                    <c:v>31/03/2026</c:v>
                  </c:pt>
                  <c:pt idx="90">
                    <c:v>01/04/2026</c:v>
                  </c:pt>
                  <c:pt idx="91">
                    <c:v>02/04/2026</c:v>
                  </c:pt>
                  <c:pt idx="92">
                    <c:v>03/04/2026</c:v>
                  </c:pt>
                  <c:pt idx="93">
                    <c:v>04/04/2026</c:v>
                  </c:pt>
                  <c:pt idx="94">
                    <c:v>05/04/2026</c:v>
                  </c:pt>
                  <c:pt idx="95">
                    <c:v>06/04/2026</c:v>
                  </c:pt>
                  <c:pt idx="96">
                    <c:v>07/04/2026</c:v>
                  </c:pt>
                  <c:pt idx="97">
                    <c:v>08/04/2026</c:v>
                  </c:pt>
                  <c:pt idx="98">
                    <c:v>09/04/2026</c:v>
                  </c:pt>
                  <c:pt idx="99">
                    <c:v>10/04/2026</c:v>
                  </c:pt>
                  <c:pt idx="100">
                    <c:v>11/04/2026</c:v>
                  </c:pt>
                  <c:pt idx="101">
                    <c:v>12/04/2026</c:v>
                  </c:pt>
                  <c:pt idx="102">
                    <c:v>13/04/2026</c:v>
                  </c:pt>
                  <c:pt idx="103">
                    <c:v>14/04/2026</c:v>
                  </c:pt>
                  <c:pt idx="104">
                    <c:v>15/04/2026</c:v>
                  </c:pt>
                  <c:pt idx="105">
                    <c:v>16/04/2026</c:v>
                  </c:pt>
                  <c:pt idx="106">
                    <c:v>17/04/2026</c:v>
                  </c:pt>
                  <c:pt idx="107">
                    <c:v>18/04/2026</c:v>
                  </c:pt>
                  <c:pt idx="108">
                    <c:v>19/04/2026</c:v>
                  </c:pt>
                  <c:pt idx="109">
                    <c:v>20/04/2026</c:v>
                  </c:pt>
                  <c:pt idx="110">
                    <c:v>21/04/2026</c:v>
                  </c:pt>
                  <c:pt idx="111">
                    <c:v>22/04/2026</c:v>
                  </c:pt>
                  <c:pt idx="112">
                    <c:v>23/04/2026</c:v>
                  </c:pt>
                  <c:pt idx="113">
                    <c:v>24/04/2026</c:v>
                  </c:pt>
                  <c:pt idx="114">
                    <c:v>25/04/2026</c:v>
                  </c:pt>
                  <c:pt idx="115">
                    <c:v>26/04/2026</c:v>
                  </c:pt>
                  <c:pt idx="116">
                    <c:v>27/04/2026</c:v>
                  </c:pt>
                  <c:pt idx="117">
                    <c:v>28/04/2026</c:v>
                  </c:pt>
                  <c:pt idx="118">
                    <c:v>29/04/2026</c:v>
                  </c:pt>
                  <c:pt idx="119">
                    <c:v>30/04/2026</c:v>
                  </c:pt>
                  <c:pt idx="120">
                    <c:v>01/05/2026</c:v>
                  </c:pt>
                  <c:pt idx="121">
                    <c:v>02/05/2026</c:v>
                  </c:pt>
                  <c:pt idx="122">
                    <c:v>03/05/2026</c:v>
                  </c:pt>
                  <c:pt idx="123">
                    <c:v>04/05/2026</c:v>
                  </c:pt>
                  <c:pt idx="124">
                    <c:v>05/05/2026</c:v>
                  </c:pt>
                  <c:pt idx="125">
                    <c:v>06/05/2026</c:v>
                  </c:pt>
                  <c:pt idx="126">
                    <c:v>07/05/2026</c:v>
                  </c:pt>
                  <c:pt idx="127">
                    <c:v>08/05/2026</c:v>
                  </c:pt>
                  <c:pt idx="128">
                    <c:v>09/05/2026</c:v>
                  </c:pt>
                  <c:pt idx="129">
                    <c:v>10/05/2026</c:v>
                  </c:pt>
                  <c:pt idx="130">
                    <c:v>11/05/2026</c:v>
                  </c:pt>
                  <c:pt idx="131">
                    <c:v>12/05/2026</c:v>
                  </c:pt>
                  <c:pt idx="132">
                    <c:v>13/05/2026</c:v>
                  </c:pt>
                  <c:pt idx="133">
                    <c:v>14/05/2026</c:v>
                  </c:pt>
                  <c:pt idx="134">
                    <c:v>15/05/2026</c:v>
                  </c:pt>
                  <c:pt idx="135">
                    <c:v>16/05/2026</c:v>
                  </c:pt>
                  <c:pt idx="136">
                    <c:v>17/05/2026</c:v>
                  </c:pt>
                  <c:pt idx="137">
                    <c:v>18/05/2026</c:v>
                  </c:pt>
                  <c:pt idx="138">
                    <c:v>19/05/2026</c:v>
                  </c:pt>
                  <c:pt idx="139">
                    <c:v>20/05/2026</c:v>
                  </c:pt>
                  <c:pt idx="140">
                    <c:v>21/05/2026</c:v>
                  </c:pt>
                  <c:pt idx="141">
                    <c:v>22/05/2026</c:v>
                  </c:pt>
                  <c:pt idx="142">
                    <c:v>23/05/2026</c:v>
                  </c:pt>
                  <c:pt idx="143">
                    <c:v>24/05/2026</c:v>
                  </c:pt>
                  <c:pt idx="144">
                    <c:v>25/05/2026</c:v>
                  </c:pt>
                  <c:pt idx="145">
                    <c:v>26/05/2026</c:v>
                  </c:pt>
                  <c:pt idx="146">
                    <c:v>27/05/2026</c:v>
                  </c:pt>
                  <c:pt idx="147">
                    <c:v>28/05/2026</c:v>
                  </c:pt>
                  <c:pt idx="148">
                    <c:v>29/05/2026</c:v>
                  </c:pt>
                  <c:pt idx="149">
                    <c:v>30/05/2026</c:v>
                  </c:pt>
                  <c:pt idx="150">
                    <c:v>31/05/2026</c:v>
                  </c:pt>
                  <c:pt idx="151">
                    <c:v>01/06/2026</c:v>
                  </c:pt>
                  <c:pt idx="152">
                    <c:v>02/06/2026</c:v>
                  </c:pt>
                  <c:pt idx="153">
                    <c:v>03/06/2026</c:v>
                  </c:pt>
                  <c:pt idx="154">
                    <c:v>04/06/2026</c:v>
                  </c:pt>
                  <c:pt idx="155">
                    <c:v>05/06/2026</c:v>
                  </c:pt>
                  <c:pt idx="156">
                    <c:v>06/06/2026</c:v>
                  </c:pt>
                  <c:pt idx="157">
                    <c:v>07/06/2026</c:v>
                  </c:pt>
                  <c:pt idx="158">
                    <c:v>08/06/2026</c:v>
                  </c:pt>
                  <c:pt idx="159">
                    <c:v>09/06/2026</c:v>
                  </c:pt>
                  <c:pt idx="160">
                    <c:v>10/06/2026</c:v>
                  </c:pt>
                  <c:pt idx="161">
                    <c:v>11/06/2026</c:v>
                  </c:pt>
                  <c:pt idx="162">
                    <c:v>12/06/2026</c:v>
                  </c:pt>
                  <c:pt idx="163">
                    <c:v>13/06/2026</c:v>
                  </c:pt>
                  <c:pt idx="164">
                    <c:v>14/06/2026</c:v>
                  </c:pt>
                  <c:pt idx="165">
                    <c:v>15/06/2026</c:v>
                  </c:pt>
                  <c:pt idx="166">
                    <c:v>16/06/2026</c:v>
                  </c:pt>
                  <c:pt idx="167">
                    <c:v>17/06/2026</c:v>
                  </c:pt>
                  <c:pt idx="168">
                    <c:v>18/06/2026</c:v>
                  </c:pt>
                  <c:pt idx="169">
                    <c:v>19/06/2026</c:v>
                  </c:pt>
                  <c:pt idx="170">
                    <c:v>20/06/2026</c:v>
                  </c:pt>
                  <c:pt idx="171">
                    <c:v>21/06/2026</c:v>
                  </c:pt>
                  <c:pt idx="172">
                    <c:v>22/06/2026</c:v>
                  </c:pt>
                  <c:pt idx="173">
                    <c:v>23/06/2026</c:v>
                  </c:pt>
                  <c:pt idx="174">
                    <c:v>24/06/2026</c:v>
                  </c:pt>
                  <c:pt idx="175">
                    <c:v>25/06/2026</c:v>
                  </c:pt>
                  <c:pt idx="176">
                    <c:v>26/06/2026</c:v>
                  </c:pt>
                  <c:pt idx="177">
                    <c:v>27/06/2026</c:v>
                  </c:pt>
                  <c:pt idx="178">
                    <c:v>28/06/2026</c:v>
                  </c:pt>
                  <c:pt idx="179">
                    <c:v>29/06/2026</c:v>
                  </c:pt>
                  <c:pt idx="180">
                    <c:v>30/06/2026</c:v>
                  </c:pt>
                  <c:pt idx="181">
                    <c:v>01/07/2026</c:v>
                  </c:pt>
                  <c:pt idx="182">
                    <c:v>02/07/2026</c:v>
                  </c:pt>
                  <c:pt idx="183">
                    <c:v>03/07/2026</c:v>
                  </c:pt>
                  <c:pt idx="184">
                    <c:v>04/07/2026</c:v>
                  </c:pt>
                  <c:pt idx="185">
                    <c:v>05/07/2026</c:v>
                  </c:pt>
                  <c:pt idx="186">
                    <c:v>06/07/2026</c:v>
                  </c:pt>
                  <c:pt idx="187">
                    <c:v>07/07/2026</c:v>
                  </c:pt>
                  <c:pt idx="188">
                    <c:v>08/07/2026</c:v>
                  </c:pt>
                  <c:pt idx="189">
                    <c:v>09/07/2026</c:v>
                  </c:pt>
                  <c:pt idx="190">
                    <c:v>10/07/2026</c:v>
                  </c:pt>
                  <c:pt idx="191">
                    <c:v>11/07/2026</c:v>
                  </c:pt>
                  <c:pt idx="192">
                    <c:v>12/07/2026</c:v>
                  </c:pt>
                  <c:pt idx="193">
                    <c:v>13/07/2026</c:v>
                  </c:pt>
                  <c:pt idx="194">
                    <c:v>14/07/2026</c:v>
                  </c:pt>
                  <c:pt idx="195">
                    <c:v>15/07/2026</c:v>
                  </c:pt>
                  <c:pt idx="196">
                    <c:v>16/07/2026</c:v>
                  </c:pt>
                  <c:pt idx="197">
                    <c:v>17/07/2026</c:v>
                  </c:pt>
                  <c:pt idx="198">
                    <c:v>18/07/2026</c:v>
                  </c:pt>
                  <c:pt idx="199">
                    <c:v>19/07/2026</c:v>
                  </c:pt>
                  <c:pt idx="200">
                    <c:v>20/07/2026</c:v>
                  </c:pt>
                  <c:pt idx="201">
                    <c:v>21/07/2026</c:v>
                  </c:pt>
                  <c:pt idx="202">
                    <c:v>22/07/2026</c:v>
                  </c:pt>
                  <c:pt idx="203">
                    <c:v>23/07/2026</c:v>
                  </c:pt>
                  <c:pt idx="204">
                    <c:v>24/07/2026</c:v>
                  </c:pt>
                  <c:pt idx="205">
                    <c:v>25/07/2026</c:v>
                  </c:pt>
                  <c:pt idx="206">
                    <c:v>26/07/2026</c:v>
                  </c:pt>
                  <c:pt idx="207">
                    <c:v>27/07/2026</c:v>
                  </c:pt>
                  <c:pt idx="208">
                    <c:v>28/07/2026</c:v>
                  </c:pt>
                  <c:pt idx="209">
                    <c:v>29/07/2026</c:v>
                  </c:pt>
                  <c:pt idx="210">
                    <c:v>30/07/2026</c:v>
                  </c:pt>
                  <c:pt idx="211">
                    <c:v>31/07/2026</c:v>
                  </c:pt>
                  <c:pt idx="212">
                    <c:v>01/08/2026</c:v>
                  </c:pt>
                  <c:pt idx="213">
                    <c:v>02/08/2026</c:v>
                  </c:pt>
                  <c:pt idx="214">
                    <c:v>03/08/2026</c:v>
                  </c:pt>
                  <c:pt idx="215">
                    <c:v>04/08/2026</c:v>
                  </c:pt>
                  <c:pt idx="216">
                    <c:v>05/08/2026</c:v>
                  </c:pt>
                  <c:pt idx="217">
                    <c:v>06/08/2026</c:v>
                  </c:pt>
                  <c:pt idx="218">
                    <c:v>07/08/2026</c:v>
                  </c:pt>
                  <c:pt idx="219">
                    <c:v>08/08/2026</c:v>
                  </c:pt>
                  <c:pt idx="220">
                    <c:v>09/08/2026</c:v>
                  </c:pt>
                  <c:pt idx="221">
                    <c:v>10/08/2026</c:v>
                  </c:pt>
                  <c:pt idx="222">
                    <c:v>11/08/2026</c:v>
                  </c:pt>
                  <c:pt idx="223">
                    <c:v>12/08/2026</c:v>
                  </c:pt>
                  <c:pt idx="224">
                    <c:v>13/08/2026</c:v>
                  </c:pt>
                  <c:pt idx="225">
                    <c:v>14/08/2026</c:v>
                  </c:pt>
                  <c:pt idx="226">
                    <c:v>15/08/2026</c:v>
                  </c:pt>
                  <c:pt idx="227">
                    <c:v>16/08/2026</c:v>
                  </c:pt>
                  <c:pt idx="228">
                    <c:v>17/08/2026</c:v>
                  </c:pt>
                  <c:pt idx="229">
                    <c:v>18/08/2026</c:v>
                  </c:pt>
                  <c:pt idx="230">
                    <c:v>19/08/2026</c:v>
                  </c:pt>
                  <c:pt idx="231">
                    <c:v>20/08/2026</c:v>
                  </c:pt>
                  <c:pt idx="232">
                    <c:v>21/08/2026</c:v>
                  </c:pt>
                  <c:pt idx="233">
                    <c:v>22/08/2026</c:v>
                  </c:pt>
                  <c:pt idx="234">
                    <c:v>23/08/2026</c:v>
                  </c:pt>
                  <c:pt idx="235">
                    <c:v>24/08/2026</c:v>
                  </c:pt>
                  <c:pt idx="236">
                    <c:v>25/08/2026</c:v>
                  </c:pt>
                  <c:pt idx="237">
                    <c:v>26/08/2026</c:v>
                  </c:pt>
                  <c:pt idx="238">
                    <c:v>27/08/2026</c:v>
                  </c:pt>
                  <c:pt idx="239">
                    <c:v>28/08/2026</c:v>
                  </c:pt>
                  <c:pt idx="240">
                    <c:v>29/08/2026</c:v>
                  </c:pt>
                  <c:pt idx="241">
                    <c:v>30/08/2026</c:v>
                  </c:pt>
                  <c:pt idx="242">
                    <c:v>31/08/2026</c:v>
                  </c:pt>
                  <c:pt idx="243">
                    <c:v>01/09/2026</c:v>
                  </c:pt>
                  <c:pt idx="244">
                    <c:v>02/09/2026</c:v>
                  </c:pt>
                  <c:pt idx="245">
                    <c:v>03/09/2026</c:v>
                  </c:pt>
                  <c:pt idx="246">
                    <c:v>04/09/2026</c:v>
                  </c:pt>
                  <c:pt idx="247">
                    <c:v>05/09/2026</c:v>
                  </c:pt>
                  <c:pt idx="248">
                    <c:v>06/09/2026</c:v>
                  </c:pt>
                  <c:pt idx="249">
                    <c:v>07/09/2026</c:v>
                  </c:pt>
                  <c:pt idx="250">
                    <c:v>08/09/2026</c:v>
                  </c:pt>
                  <c:pt idx="251">
                    <c:v>09/09/2026</c:v>
                  </c:pt>
                  <c:pt idx="252">
                    <c:v>10/09/2026</c:v>
                  </c:pt>
                  <c:pt idx="253">
                    <c:v>11/09/2026</c:v>
                  </c:pt>
                </c:lvl>
                <c:lvl>
                  <c:pt idx="0">
                    <c:v>31/12/2025</c:v>
                  </c:pt>
                  <c:pt idx="1">
                    <c:v>01/01/2026</c:v>
                  </c:pt>
                  <c:pt idx="2">
                    <c:v>02/01/2026</c:v>
                  </c:pt>
                  <c:pt idx="3">
                    <c:v>03/01/2026</c:v>
                  </c:pt>
                  <c:pt idx="4">
                    <c:v>04/01/2026</c:v>
                  </c:pt>
                  <c:pt idx="5">
                    <c:v>05/01/2026</c:v>
                  </c:pt>
                  <c:pt idx="6">
                    <c:v>06/01/2026</c:v>
                  </c:pt>
                  <c:pt idx="7">
                    <c:v>07/01/2026</c:v>
                  </c:pt>
                  <c:pt idx="8">
                    <c:v>08/01/2026</c:v>
                  </c:pt>
                  <c:pt idx="9">
                    <c:v>09/01/2026</c:v>
                  </c:pt>
                  <c:pt idx="10">
                    <c:v>10/01/2026</c:v>
                  </c:pt>
                  <c:pt idx="11">
                    <c:v>11/01/2026</c:v>
                  </c:pt>
                  <c:pt idx="12">
                    <c:v>12/01/2026</c:v>
                  </c:pt>
                  <c:pt idx="13">
                    <c:v>13/01/2026</c:v>
                  </c:pt>
                  <c:pt idx="14">
                    <c:v>14/01/2026</c:v>
                  </c:pt>
                  <c:pt idx="15">
                    <c:v>15/01/2026</c:v>
                  </c:pt>
                  <c:pt idx="16">
                    <c:v>16/01/2026</c:v>
                  </c:pt>
                  <c:pt idx="17">
                    <c:v>17/01/2026</c:v>
                  </c:pt>
                  <c:pt idx="18">
                    <c:v>18/01/2026</c:v>
                  </c:pt>
                  <c:pt idx="19">
                    <c:v>19/01/2026</c:v>
                  </c:pt>
                  <c:pt idx="20">
                    <c:v>20/01/2026</c:v>
                  </c:pt>
                  <c:pt idx="21">
                    <c:v>21/01/2026</c:v>
                  </c:pt>
                  <c:pt idx="22">
                    <c:v>22/01/2026</c:v>
                  </c:pt>
                  <c:pt idx="23">
                    <c:v>23/01/2026</c:v>
                  </c:pt>
                  <c:pt idx="24">
                    <c:v>24/01/2026</c:v>
                  </c:pt>
                  <c:pt idx="25">
                    <c:v>25/01/2026</c:v>
                  </c:pt>
                  <c:pt idx="26">
                    <c:v>26/01/2026</c:v>
                  </c:pt>
                  <c:pt idx="27">
                    <c:v>27/01/2026</c:v>
                  </c:pt>
                  <c:pt idx="28">
                    <c:v>28/01/2026</c:v>
                  </c:pt>
                  <c:pt idx="29">
                    <c:v>29/01/2026</c:v>
                  </c:pt>
                  <c:pt idx="30">
                    <c:v>30/01/2026</c:v>
                  </c:pt>
                  <c:pt idx="31">
                    <c:v>31/01/2026</c:v>
                  </c:pt>
                  <c:pt idx="32">
                    <c:v>01/02/2026</c:v>
                  </c:pt>
                  <c:pt idx="33">
                    <c:v>02/02/2026</c:v>
                  </c:pt>
                  <c:pt idx="34">
                    <c:v>03/02/2026</c:v>
                  </c:pt>
                  <c:pt idx="35">
                    <c:v>04/02/2026</c:v>
                  </c:pt>
                  <c:pt idx="36">
                    <c:v>05/02/2026</c:v>
                  </c:pt>
                  <c:pt idx="37">
                    <c:v>06/02/2026</c:v>
                  </c:pt>
                  <c:pt idx="38">
                    <c:v>07/02/2026</c:v>
                  </c:pt>
                  <c:pt idx="39">
                    <c:v>08/02/2026</c:v>
                  </c:pt>
                  <c:pt idx="40">
                    <c:v>09/02/2026</c:v>
                  </c:pt>
                  <c:pt idx="41">
                    <c:v>10/02/2026</c:v>
                  </c:pt>
                  <c:pt idx="42">
                    <c:v>11/02/2026</c:v>
                  </c:pt>
                  <c:pt idx="43">
                    <c:v>12/02/2026</c:v>
                  </c:pt>
                  <c:pt idx="44">
                    <c:v>13/02/2026</c:v>
                  </c:pt>
                  <c:pt idx="45">
                    <c:v>14/02/2026</c:v>
                  </c:pt>
                  <c:pt idx="46">
                    <c:v>15/02/2026</c:v>
                  </c:pt>
                  <c:pt idx="47">
                    <c:v>16/02/2026</c:v>
                  </c:pt>
                  <c:pt idx="48">
                    <c:v>17/02/2026</c:v>
                  </c:pt>
                  <c:pt idx="49">
                    <c:v>18/02/2026</c:v>
                  </c:pt>
                  <c:pt idx="50">
                    <c:v>19/02/2026</c:v>
                  </c:pt>
                  <c:pt idx="51">
                    <c:v>20/02/2026</c:v>
                  </c:pt>
                  <c:pt idx="52">
                    <c:v>21/02/2026</c:v>
                  </c:pt>
                  <c:pt idx="53">
                    <c:v>22/02/2026</c:v>
                  </c:pt>
                  <c:pt idx="54">
                    <c:v>23/02/2026</c:v>
                  </c:pt>
                  <c:pt idx="55">
                    <c:v>24/02/2026</c:v>
                  </c:pt>
                  <c:pt idx="56">
                    <c:v>25/02/2026</c:v>
                  </c:pt>
                  <c:pt idx="57">
                    <c:v>26/02/2026</c:v>
                  </c:pt>
                  <c:pt idx="58">
                    <c:v>27/02/2026</c:v>
                  </c:pt>
                  <c:pt idx="59">
                    <c:v>28/02/2026</c:v>
                  </c:pt>
                  <c:pt idx="60">
                    <c:v>01/03/2026</c:v>
                  </c:pt>
                  <c:pt idx="61">
                    <c:v>02/03/2026</c:v>
                  </c:pt>
                  <c:pt idx="62">
                    <c:v>03/03/2026</c:v>
                  </c:pt>
                  <c:pt idx="63">
                    <c:v>04/03/2026</c:v>
                  </c:pt>
                  <c:pt idx="64">
                    <c:v>05/03/2026</c:v>
                  </c:pt>
                  <c:pt idx="65">
                    <c:v>06/03/2026</c:v>
                  </c:pt>
                  <c:pt idx="66">
                    <c:v>07/03/2026</c:v>
                  </c:pt>
                  <c:pt idx="67">
                    <c:v>08/03/2026</c:v>
                  </c:pt>
                  <c:pt idx="68">
                    <c:v>09/03/2026</c:v>
                  </c:pt>
                  <c:pt idx="69">
                    <c:v>10/03/2026</c:v>
                  </c:pt>
                  <c:pt idx="70">
                    <c:v>11/03/2026</c:v>
                  </c:pt>
                  <c:pt idx="71">
                    <c:v>12/03/2026</c:v>
                  </c:pt>
                  <c:pt idx="72">
                    <c:v>13/03/2026</c:v>
                  </c:pt>
                  <c:pt idx="73">
                    <c:v>14/03/2026</c:v>
                  </c:pt>
                  <c:pt idx="74">
                    <c:v>15/03/2026</c:v>
                  </c:pt>
                  <c:pt idx="75">
                    <c:v>16/03/2026</c:v>
                  </c:pt>
                  <c:pt idx="76">
                    <c:v>17/03/2026</c:v>
                  </c:pt>
                  <c:pt idx="77">
                    <c:v>18/03/2026</c:v>
                  </c:pt>
                  <c:pt idx="78">
                    <c:v>19/03/2026</c:v>
                  </c:pt>
                  <c:pt idx="79">
                    <c:v>20/03/2026</c:v>
                  </c:pt>
                  <c:pt idx="80">
                    <c:v>21/03/2026</c:v>
                  </c:pt>
                  <c:pt idx="81">
                    <c:v>22/03/2026</c:v>
                  </c:pt>
                  <c:pt idx="82">
                    <c:v>23/03/2026</c:v>
                  </c:pt>
                  <c:pt idx="83">
                    <c:v>24/03/2026</c:v>
                  </c:pt>
                  <c:pt idx="84">
                    <c:v>25/03/2026</c:v>
                  </c:pt>
                  <c:pt idx="85">
                    <c:v>26/03/2026</c:v>
                  </c:pt>
                  <c:pt idx="86">
                    <c:v>27/03/2026</c:v>
                  </c:pt>
                  <c:pt idx="87">
                    <c:v>28/03/2026</c:v>
                  </c:pt>
                  <c:pt idx="88">
                    <c:v>29/03/2026</c:v>
                  </c:pt>
                  <c:pt idx="89">
                    <c:v>30/03/2026</c:v>
                  </c:pt>
                  <c:pt idx="90">
                    <c:v>31/03/2026</c:v>
                  </c:pt>
                  <c:pt idx="91">
                    <c:v>01/04/2026</c:v>
                  </c:pt>
                  <c:pt idx="92">
                    <c:v>02/04/2026</c:v>
                  </c:pt>
                  <c:pt idx="93">
                    <c:v>03/04/2026</c:v>
                  </c:pt>
                  <c:pt idx="94">
                    <c:v>04/04/2026</c:v>
                  </c:pt>
                  <c:pt idx="95">
                    <c:v>05/04/2026</c:v>
                  </c:pt>
                  <c:pt idx="96">
                    <c:v>06/04/2026</c:v>
                  </c:pt>
                  <c:pt idx="97">
                    <c:v>07/04/2026</c:v>
                  </c:pt>
                  <c:pt idx="98">
                    <c:v>08/04/2026</c:v>
                  </c:pt>
                  <c:pt idx="99">
                    <c:v>09/04/2026</c:v>
                  </c:pt>
                  <c:pt idx="100">
                    <c:v>10/04/2026</c:v>
                  </c:pt>
                  <c:pt idx="101">
                    <c:v>11/04/2026</c:v>
                  </c:pt>
                  <c:pt idx="102">
                    <c:v>12/04/2026</c:v>
                  </c:pt>
                  <c:pt idx="103">
                    <c:v>13/04/2026</c:v>
                  </c:pt>
                  <c:pt idx="104">
                    <c:v>14/04/2026</c:v>
                  </c:pt>
                  <c:pt idx="105">
                    <c:v>15/04/2026</c:v>
                  </c:pt>
                  <c:pt idx="106">
                    <c:v>16/04/2026</c:v>
                  </c:pt>
                  <c:pt idx="107">
                    <c:v>17/04/2026</c:v>
                  </c:pt>
                  <c:pt idx="108">
                    <c:v>18/04/2026</c:v>
                  </c:pt>
                  <c:pt idx="109">
                    <c:v>19/04/2026</c:v>
                  </c:pt>
                  <c:pt idx="110">
                    <c:v>20/04/2026</c:v>
                  </c:pt>
                  <c:pt idx="111">
                    <c:v>21/04/2026</c:v>
                  </c:pt>
                  <c:pt idx="112">
                    <c:v>22/04/2026</c:v>
                  </c:pt>
                  <c:pt idx="113">
                    <c:v>23/04/2026</c:v>
                  </c:pt>
                  <c:pt idx="114">
                    <c:v>24/04/2026</c:v>
                  </c:pt>
                  <c:pt idx="115">
                    <c:v>25/04/2026</c:v>
                  </c:pt>
                  <c:pt idx="116">
                    <c:v>26/04/2026</c:v>
                  </c:pt>
                  <c:pt idx="117">
                    <c:v>27/04/2026</c:v>
                  </c:pt>
                  <c:pt idx="118">
                    <c:v>28/04/2026</c:v>
                  </c:pt>
                  <c:pt idx="119">
                    <c:v>29/04/2026</c:v>
                  </c:pt>
                  <c:pt idx="120">
                    <c:v>30/04/2026</c:v>
                  </c:pt>
                  <c:pt idx="121">
                    <c:v>01/05/2026</c:v>
                  </c:pt>
                  <c:pt idx="122">
                    <c:v>02/05/2026</c:v>
                  </c:pt>
                  <c:pt idx="123">
                    <c:v>03/05/2026</c:v>
                  </c:pt>
                  <c:pt idx="124">
                    <c:v>04/05/2026</c:v>
                  </c:pt>
                  <c:pt idx="125">
                    <c:v>05/05/2026</c:v>
                  </c:pt>
                  <c:pt idx="126">
                    <c:v>06/05/2026</c:v>
                  </c:pt>
                  <c:pt idx="127">
                    <c:v>07/05/2026</c:v>
                  </c:pt>
                  <c:pt idx="128">
                    <c:v>08/05/2026</c:v>
                  </c:pt>
                  <c:pt idx="129">
                    <c:v>09/05/2026</c:v>
                  </c:pt>
                  <c:pt idx="130">
                    <c:v>10/05/2026</c:v>
                  </c:pt>
                  <c:pt idx="131">
                    <c:v>11/05/2026</c:v>
                  </c:pt>
                  <c:pt idx="132">
                    <c:v>12/05/2026</c:v>
                  </c:pt>
                  <c:pt idx="133">
                    <c:v>13/05/2026</c:v>
                  </c:pt>
                  <c:pt idx="134">
                    <c:v>14/05/2026</c:v>
                  </c:pt>
                  <c:pt idx="135">
                    <c:v>15/05/2026</c:v>
                  </c:pt>
                  <c:pt idx="136">
                    <c:v>16/05/2026</c:v>
                  </c:pt>
                  <c:pt idx="137">
                    <c:v>17/05/2026</c:v>
                  </c:pt>
                  <c:pt idx="138">
                    <c:v>18/05/2026</c:v>
                  </c:pt>
                  <c:pt idx="139">
                    <c:v>19/05/2026</c:v>
                  </c:pt>
                  <c:pt idx="140">
                    <c:v>20/05/2026</c:v>
                  </c:pt>
                  <c:pt idx="141">
                    <c:v>21/05/2026</c:v>
                  </c:pt>
                  <c:pt idx="142">
                    <c:v>22/05/2026</c:v>
                  </c:pt>
                  <c:pt idx="143">
                    <c:v>23/05/2026</c:v>
                  </c:pt>
                  <c:pt idx="144">
                    <c:v>24/05/2026</c:v>
                  </c:pt>
                  <c:pt idx="145">
                    <c:v>25/05/2026</c:v>
                  </c:pt>
                  <c:pt idx="146">
                    <c:v>26/05/2026</c:v>
                  </c:pt>
                  <c:pt idx="147">
                    <c:v>27/05/2026</c:v>
                  </c:pt>
                  <c:pt idx="148">
                    <c:v>28/05/2026</c:v>
                  </c:pt>
                  <c:pt idx="149">
                    <c:v>29/05/2026</c:v>
                  </c:pt>
                  <c:pt idx="150">
                    <c:v>30/05/2026</c:v>
                  </c:pt>
                  <c:pt idx="151">
                    <c:v>31/05/2026</c:v>
                  </c:pt>
                  <c:pt idx="152">
                    <c:v>01/06/2026</c:v>
                  </c:pt>
                  <c:pt idx="153">
                    <c:v>02/06/2026</c:v>
                  </c:pt>
                  <c:pt idx="154">
                    <c:v>03/06/2026</c:v>
                  </c:pt>
                  <c:pt idx="155">
                    <c:v>04/06/2026</c:v>
                  </c:pt>
                  <c:pt idx="156">
                    <c:v>05/06/2026</c:v>
                  </c:pt>
                  <c:pt idx="157">
                    <c:v>06/06/2026</c:v>
                  </c:pt>
                  <c:pt idx="158">
                    <c:v>07/06/2026</c:v>
                  </c:pt>
                  <c:pt idx="159">
                    <c:v>08/06/2026</c:v>
                  </c:pt>
                  <c:pt idx="160">
                    <c:v>09/06/2026</c:v>
                  </c:pt>
                  <c:pt idx="161">
                    <c:v>10/06/2026</c:v>
                  </c:pt>
                  <c:pt idx="162">
                    <c:v>11/06/2026</c:v>
                  </c:pt>
                  <c:pt idx="163">
                    <c:v>12/06/2026</c:v>
                  </c:pt>
                  <c:pt idx="164">
                    <c:v>13/06/2026</c:v>
                  </c:pt>
                  <c:pt idx="165">
                    <c:v>14/06/2026</c:v>
                  </c:pt>
                  <c:pt idx="166">
                    <c:v>15/06/2026</c:v>
                  </c:pt>
                  <c:pt idx="167">
                    <c:v>16/06/2026</c:v>
                  </c:pt>
                  <c:pt idx="168">
                    <c:v>17/06/2026</c:v>
                  </c:pt>
                  <c:pt idx="169">
                    <c:v>18/06/2026</c:v>
                  </c:pt>
                  <c:pt idx="170">
                    <c:v>19/06/2026</c:v>
                  </c:pt>
                  <c:pt idx="171">
                    <c:v>20/06/2026</c:v>
                  </c:pt>
                  <c:pt idx="172">
                    <c:v>21/06/2026</c:v>
                  </c:pt>
                  <c:pt idx="173">
                    <c:v>22/06/2026</c:v>
                  </c:pt>
                  <c:pt idx="174">
                    <c:v>23/06/2026</c:v>
                  </c:pt>
                  <c:pt idx="175">
                    <c:v>24/06/2026</c:v>
                  </c:pt>
                  <c:pt idx="176">
                    <c:v>25/06/2026</c:v>
                  </c:pt>
                  <c:pt idx="177">
                    <c:v>26/06/2026</c:v>
                  </c:pt>
                  <c:pt idx="178">
                    <c:v>27/06/2026</c:v>
                  </c:pt>
                  <c:pt idx="179">
                    <c:v>28/06/2026</c:v>
                  </c:pt>
                  <c:pt idx="180">
                    <c:v>29/06/2026</c:v>
                  </c:pt>
                  <c:pt idx="181">
                    <c:v>30/06/2026</c:v>
                  </c:pt>
                  <c:pt idx="182">
                    <c:v>01/07/2026</c:v>
                  </c:pt>
                  <c:pt idx="183">
                    <c:v>02/07/2026</c:v>
                  </c:pt>
                  <c:pt idx="184">
                    <c:v>03/07/2026</c:v>
                  </c:pt>
                  <c:pt idx="185">
                    <c:v>04/07/2026</c:v>
                  </c:pt>
                  <c:pt idx="186">
                    <c:v>05/07/2026</c:v>
                  </c:pt>
                  <c:pt idx="187">
                    <c:v>06/07/2026</c:v>
                  </c:pt>
                  <c:pt idx="188">
                    <c:v>07/07/2026</c:v>
                  </c:pt>
                  <c:pt idx="189">
                    <c:v>08/07/2026</c:v>
                  </c:pt>
                  <c:pt idx="190">
                    <c:v>09/07/2026</c:v>
                  </c:pt>
                  <c:pt idx="191">
                    <c:v>10/07/2026</c:v>
                  </c:pt>
                  <c:pt idx="192">
                    <c:v>11/07/2026</c:v>
                  </c:pt>
                  <c:pt idx="193">
                    <c:v>12/07/2026</c:v>
                  </c:pt>
                  <c:pt idx="194">
                    <c:v>13/07/2026</c:v>
                  </c:pt>
                  <c:pt idx="195">
                    <c:v>14/07/2026</c:v>
                  </c:pt>
                  <c:pt idx="196">
                    <c:v>15/07/2026</c:v>
                  </c:pt>
                  <c:pt idx="197">
                    <c:v>16/07/2026</c:v>
                  </c:pt>
                  <c:pt idx="198">
                    <c:v>17/07/2026</c:v>
                  </c:pt>
                  <c:pt idx="199">
                    <c:v>18/07/2026</c:v>
                  </c:pt>
                  <c:pt idx="200">
                    <c:v>19/07/2026</c:v>
                  </c:pt>
                  <c:pt idx="201">
                    <c:v>20/07/2026</c:v>
                  </c:pt>
                  <c:pt idx="202">
                    <c:v>21/07/2026</c:v>
                  </c:pt>
                  <c:pt idx="203">
                    <c:v>22/07/2026</c:v>
                  </c:pt>
                  <c:pt idx="204">
                    <c:v>23/07/2026</c:v>
                  </c:pt>
                  <c:pt idx="205">
                    <c:v>24/07/2026</c:v>
                  </c:pt>
                  <c:pt idx="206">
                    <c:v>25/07/2026</c:v>
                  </c:pt>
                  <c:pt idx="207">
                    <c:v>26/07/2026</c:v>
                  </c:pt>
                  <c:pt idx="208">
                    <c:v>27/07/2026</c:v>
                  </c:pt>
                  <c:pt idx="209">
                    <c:v>28/07/2026</c:v>
                  </c:pt>
                  <c:pt idx="210">
                    <c:v>29/07/2026</c:v>
                  </c:pt>
                  <c:pt idx="211">
                    <c:v>30/07/2026</c:v>
                  </c:pt>
                  <c:pt idx="212">
                    <c:v>31/07/2026</c:v>
                  </c:pt>
                  <c:pt idx="213">
                    <c:v>01/08/2026</c:v>
                  </c:pt>
                  <c:pt idx="214">
                    <c:v>02/08/2026</c:v>
                  </c:pt>
                  <c:pt idx="215">
                    <c:v>03/08/2026</c:v>
                  </c:pt>
                  <c:pt idx="216">
                    <c:v>04/08/2026</c:v>
                  </c:pt>
                  <c:pt idx="217">
                    <c:v>05/08/2026</c:v>
                  </c:pt>
                  <c:pt idx="218">
                    <c:v>06/08/2026</c:v>
                  </c:pt>
                  <c:pt idx="219">
                    <c:v>07/08/2026</c:v>
                  </c:pt>
                  <c:pt idx="220">
                    <c:v>08/08/2026</c:v>
                  </c:pt>
                  <c:pt idx="221">
                    <c:v>09/08/2026</c:v>
                  </c:pt>
                  <c:pt idx="222">
                    <c:v>10/08/2026</c:v>
                  </c:pt>
                  <c:pt idx="223">
                    <c:v>11/08/2026</c:v>
                  </c:pt>
                  <c:pt idx="224">
                    <c:v>12/08/2026</c:v>
                  </c:pt>
                  <c:pt idx="225">
                    <c:v>13/08/2026</c:v>
                  </c:pt>
                  <c:pt idx="226">
                    <c:v>14/08/2026</c:v>
                  </c:pt>
                  <c:pt idx="227">
                    <c:v>15/08/2026</c:v>
                  </c:pt>
                  <c:pt idx="228">
                    <c:v>16/08/2026</c:v>
                  </c:pt>
                  <c:pt idx="229">
                    <c:v>17/08/2026</c:v>
                  </c:pt>
                  <c:pt idx="230">
                    <c:v>18/08/2026</c:v>
                  </c:pt>
                  <c:pt idx="231">
                    <c:v>19/08/2026</c:v>
                  </c:pt>
                  <c:pt idx="232">
                    <c:v>20/08/2026</c:v>
                  </c:pt>
                  <c:pt idx="233">
                    <c:v>21/08/2026</c:v>
                  </c:pt>
                  <c:pt idx="234">
                    <c:v>22/08/2026</c:v>
                  </c:pt>
                  <c:pt idx="235">
                    <c:v>23/08/2026</c:v>
                  </c:pt>
                  <c:pt idx="236">
                    <c:v>24/08/2026</c:v>
                  </c:pt>
                  <c:pt idx="237">
                    <c:v>25/08/2026</c:v>
                  </c:pt>
                  <c:pt idx="238">
                    <c:v>26/08/2026</c:v>
                  </c:pt>
                  <c:pt idx="239">
                    <c:v>27/08/2026</c:v>
                  </c:pt>
                  <c:pt idx="240">
                    <c:v>28/08/2026</c:v>
                  </c:pt>
                  <c:pt idx="241">
                    <c:v>29/08/2026</c:v>
                  </c:pt>
                  <c:pt idx="242">
                    <c:v>30/08/2026</c:v>
                  </c:pt>
                  <c:pt idx="243">
                    <c:v>31/08/2026</c:v>
                  </c:pt>
                  <c:pt idx="244">
                    <c:v>01/09/2026</c:v>
                  </c:pt>
                  <c:pt idx="245">
                    <c:v>02/09/2026</c:v>
                  </c:pt>
                  <c:pt idx="246">
                    <c:v>03/09/2026</c:v>
                  </c:pt>
                  <c:pt idx="247">
                    <c:v>04/09/2026</c:v>
                  </c:pt>
                  <c:pt idx="248">
                    <c:v>05/09/2026</c:v>
                  </c:pt>
                  <c:pt idx="249">
                    <c:v>06/09/2026</c:v>
                  </c:pt>
                  <c:pt idx="250">
                    <c:v>07/09/2026</c:v>
                  </c:pt>
                  <c:pt idx="251">
                    <c:v>08/09/2026</c:v>
                  </c:pt>
                  <c:pt idx="252">
                    <c:v>09/09/2026</c:v>
                  </c:pt>
                  <c:pt idx="253">
                    <c:v>10/09/2026</c:v>
                  </c:pt>
                </c:lvl>
              </c:multiLvlStrCache>
            </c:multiLvlStrRef>
          </c:cat>
          <c:val>
            <c:numRef>
              <c:f>TTFS!$D$367:$D$620</c:f>
              <c:numCache>
                <c:formatCode>General</c:formatCode>
                <c:ptCount val="254"/>
                <c:pt idx="0">
                  <c:v>300</c:v>
                </c:pt>
                <c:pt idx="1">
                  <c:v>300</c:v>
                </c:pt>
                <c:pt idx="2">
                  <c:v>265</c:v>
                </c:pt>
                <c:pt idx="3">
                  <c:v>284</c:v>
                </c:pt>
                <c:pt idx="4">
                  <c:v>243</c:v>
                </c:pt>
                <c:pt idx="5">
                  <c:v>248</c:v>
                </c:pt>
                <c:pt idx="6">
                  <c:v>300</c:v>
                </c:pt>
                <c:pt idx="7">
                  <c:v>300</c:v>
                </c:pt>
                <c:pt idx="8">
                  <c:v>300</c:v>
                </c:pt>
                <c:pt idx="9">
                  <c:v>292</c:v>
                </c:pt>
                <c:pt idx="10">
                  <c:v>300</c:v>
                </c:pt>
                <c:pt idx="11">
                  <c:v>300</c:v>
                </c:pt>
                <c:pt idx="12">
                  <c:v>300</c:v>
                </c:pt>
                <c:pt idx="13">
                  <c:v>300</c:v>
                </c:pt>
                <c:pt idx="14">
                  <c:v>300</c:v>
                </c:pt>
                <c:pt idx="15">
                  <c:v>300</c:v>
                </c:pt>
                <c:pt idx="16">
                  <c:v>300</c:v>
                </c:pt>
                <c:pt idx="17">
                  <c:v>300</c:v>
                </c:pt>
                <c:pt idx="18">
                  <c:v>300</c:v>
                </c:pt>
                <c:pt idx="19">
                  <c:v>300</c:v>
                </c:pt>
                <c:pt idx="20">
                  <c:v>300</c:v>
                </c:pt>
                <c:pt idx="21">
                  <c:v>300</c:v>
                </c:pt>
                <c:pt idx="22">
                  <c:v>300</c:v>
                </c:pt>
                <c:pt idx="23">
                  <c:v>300</c:v>
                </c:pt>
                <c:pt idx="24">
                  <c:v>300</c:v>
                </c:pt>
                <c:pt idx="25">
                  <c:v>300</c:v>
                </c:pt>
                <c:pt idx="26">
                  <c:v>300</c:v>
                </c:pt>
                <c:pt idx="27">
                  <c:v>300</c:v>
                </c:pt>
                <c:pt idx="28">
                  <c:v>300</c:v>
                </c:pt>
                <c:pt idx="29">
                  <c:v>300</c:v>
                </c:pt>
                <c:pt idx="30">
                  <c:v>300</c:v>
                </c:pt>
                <c:pt idx="31">
                  <c:v>300</c:v>
                </c:pt>
                <c:pt idx="32">
                  <c:v>300</c:v>
                </c:pt>
                <c:pt idx="33">
                  <c:v>300</c:v>
                </c:pt>
                <c:pt idx="34">
                  <c:v>300</c:v>
                </c:pt>
                <c:pt idx="35">
                  <c:v>300</c:v>
                </c:pt>
                <c:pt idx="36">
                  <c:v>300</c:v>
                </c:pt>
                <c:pt idx="37">
                  <c:v>300</c:v>
                </c:pt>
                <c:pt idx="38">
                  <c:v>240</c:v>
                </c:pt>
                <c:pt idx="39">
                  <c:v>300</c:v>
                </c:pt>
                <c:pt idx="40">
                  <c:v>300</c:v>
                </c:pt>
                <c:pt idx="41">
                  <c:v>300</c:v>
                </c:pt>
                <c:pt idx="42">
                  <c:v>300</c:v>
                </c:pt>
                <c:pt idx="43">
                  <c:v>300</c:v>
                </c:pt>
                <c:pt idx="44">
                  <c:v>243</c:v>
                </c:pt>
                <c:pt idx="45">
                  <c:v>300</c:v>
                </c:pt>
                <c:pt idx="46">
                  <c:v>300</c:v>
                </c:pt>
                <c:pt idx="47">
                  <c:v>300</c:v>
                </c:pt>
                <c:pt idx="48">
                  <c:v>300</c:v>
                </c:pt>
                <c:pt idx="49">
                  <c:v>300</c:v>
                </c:pt>
                <c:pt idx="50">
                  <c:v>300</c:v>
                </c:pt>
                <c:pt idx="51">
                  <c:v>289</c:v>
                </c:pt>
                <c:pt idx="52">
                  <c:v>273</c:v>
                </c:pt>
                <c:pt idx="53">
                  <c:v>300</c:v>
                </c:pt>
                <c:pt idx="54">
                  <c:v>300</c:v>
                </c:pt>
                <c:pt idx="55">
                  <c:v>300</c:v>
                </c:pt>
                <c:pt idx="56">
                  <c:v>300</c:v>
                </c:pt>
                <c:pt idx="57">
                  <c:v>300</c:v>
                </c:pt>
                <c:pt idx="58">
                  <c:v>274</c:v>
                </c:pt>
                <c:pt idx="59">
                  <c:v>276</c:v>
                </c:pt>
                <c:pt idx="60">
                  <c:v>300</c:v>
                </c:pt>
                <c:pt idx="61">
                  <c:v>300</c:v>
                </c:pt>
                <c:pt idx="62">
                  <c:v>285</c:v>
                </c:pt>
                <c:pt idx="63">
                  <c:v>298</c:v>
                </c:pt>
                <c:pt idx="64">
                  <c:v>300</c:v>
                </c:pt>
                <c:pt idx="65">
                  <c:v>300</c:v>
                </c:pt>
                <c:pt idx="66">
                  <c:v>300</c:v>
                </c:pt>
                <c:pt idx="67">
                  <c:v>300</c:v>
                </c:pt>
                <c:pt idx="68">
                  <c:v>300</c:v>
                </c:pt>
                <c:pt idx="69">
                  <c:v>300</c:v>
                </c:pt>
                <c:pt idx="70">
                  <c:v>300</c:v>
                </c:pt>
                <c:pt idx="71">
                  <c:v>300</c:v>
                </c:pt>
                <c:pt idx="72">
                  <c:v>300</c:v>
                </c:pt>
                <c:pt idx="73">
                  <c:v>300</c:v>
                </c:pt>
                <c:pt idx="74">
                  <c:v>300</c:v>
                </c:pt>
                <c:pt idx="75">
                  <c:v>300</c:v>
                </c:pt>
                <c:pt idx="76">
                  <c:v>300</c:v>
                </c:pt>
                <c:pt idx="77">
                  <c:v>300</c:v>
                </c:pt>
                <c:pt idx="78">
                  <c:v>300</c:v>
                </c:pt>
                <c:pt idx="79">
                  <c:v>266</c:v>
                </c:pt>
                <c:pt idx="80">
                  <c:v>300</c:v>
                </c:pt>
                <c:pt idx="81">
                  <c:v>300</c:v>
                </c:pt>
                <c:pt idx="82">
                  <c:v>300</c:v>
                </c:pt>
                <c:pt idx="83">
                  <c:v>300</c:v>
                </c:pt>
                <c:pt idx="84">
                  <c:v>300</c:v>
                </c:pt>
                <c:pt idx="85">
                  <c:v>297</c:v>
                </c:pt>
                <c:pt idx="86">
                  <c:v>300</c:v>
                </c:pt>
                <c:pt idx="87">
                  <c:v>300</c:v>
                </c:pt>
                <c:pt idx="88">
                  <c:v>300</c:v>
                </c:pt>
                <c:pt idx="89">
                  <c:v>300</c:v>
                </c:pt>
                <c:pt idx="90">
                  <c:v>300</c:v>
                </c:pt>
                <c:pt idx="91">
                  <c:v>300</c:v>
                </c:pt>
                <c:pt idx="92">
                  <c:v>274</c:v>
                </c:pt>
                <c:pt idx="93">
                  <c:v>300</c:v>
                </c:pt>
                <c:pt idx="94">
                  <c:v>300</c:v>
                </c:pt>
                <c:pt idx="95">
                  <c:v>300</c:v>
                </c:pt>
                <c:pt idx="96">
                  <c:v>300</c:v>
                </c:pt>
                <c:pt idx="97">
                  <c:v>300</c:v>
                </c:pt>
                <c:pt idx="98">
                  <c:v>300</c:v>
                </c:pt>
                <c:pt idx="99">
                  <c:v>300</c:v>
                </c:pt>
                <c:pt idx="100">
                  <c:v>300</c:v>
                </c:pt>
                <c:pt idx="101">
                  <c:v>300</c:v>
                </c:pt>
                <c:pt idx="102">
                  <c:v>300</c:v>
                </c:pt>
                <c:pt idx="103">
                  <c:v>300</c:v>
                </c:pt>
                <c:pt idx="104">
                  <c:v>300</c:v>
                </c:pt>
                <c:pt idx="105">
                  <c:v>300</c:v>
                </c:pt>
                <c:pt idx="106">
                  <c:v>300</c:v>
                </c:pt>
                <c:pt idx="107">
                  <c:v>300</c:v>
                </c:pt>
                <c:pt idx="108">
                  <c:v>300</c:v>
                </c:pt>
                <c:pt idx="109">
                  <c:v>300</c:v>
                </c:pt>
                <c:pt idx="110">
                  <c:v>300</c:v>
                </c:pt>
                <c:pt idx="111">
                  <c:v>300</c:v>
                </c:pt>
                <c:pt idx="112">
                  <c:v>300</c:v>
                </c:pt>
                <c:pt idx="113">
                  <c:v>300</c:v>
                </c:pt>
                <c:pt idx="114">
                  <c:v>247</c:v>
                </c:pt>
                <c:pt idx="115">
                  <c:v>300</c:v>
                </c:pt>
                <c:pt idx="116">
                  <c:v>270</c:v>
                </c:pt>
                <c:pt idx="117">
                  <c:v>0</c:v>
                </c:pt>
                <c:pt idx="118">
                  <c:v>0</c:v>
                </c:pt>
                <c:pt idx="119">
                  <c:v>0</c:v>
                </c:pt>
                <c:pt idx="120">
                  <c:v>300</c:v>
                </c:pt>
                <c:pt idx="121">
                  <c:v>300</c:v>
                </c:pt>
                <c:pt idx="122">
                  <c:v>300</c:v>
                </c:pt>
                <c:pt idx="123">
                  <c:v>300</c:v>
                </c:pt>
                <c:pt idx="124">
                  <c:v>300</c:v>
                </c:pt>
                <c:pt idx="125">
                  <c:v>300</c:v>
                </c:pt>
                <c:pt idx="126">
                  <c:v>300</c:v>
                </c:pt>
                <c:pt idx="127">
                  <c:v>300</c:v>
                </c:pt>
                <c:pt idx="128">
                  <c:v>267</c:v>
                </c:pt>
                <c:pt idx="129">
                  <c:v>272</c:v>
                </c:pt>
                <c:pt idx="130">
                  <c:v>300</c:v>
                </c:pt>
                <c:pt idx="131">
                  <c:v>0</c:v>
                </c:pt>
                <c:pt idx="132">
                  <c:v>0</c:v>
                </c:pt>
                <c:pt idx="133">
                  <c:v>0</c:v>
                </c:pt>
                <c:pt idx="134">
                  <c:v>300</c:v>
                </c:pt>
                <c:pt idx="135">
                  <c:v>229</c:v>
                </c:pt>
                <c:pt idx="136">
                  <c:v>300</c:v>
                </c:pt>
                <c:pt idx="137">
                  <c:v>300</c:v>
                </c:pt>
                <c:pt idx="138">
                  <c:v>264</c:v>
                </c:pt>
                <c:pt idx="139">
                  <c:v>266</c:v>
                </c:pt>
                <c:pt idx="140">
                  <c:v>287</c:v>
                </c:pt>
                <c:pt idx="141">
                  <c:v>255</c:v>
                </c:pt>
                <c:pt idx="142">
                  <c:v>204</c:v>
                </c:pt>
                <c:pt idx="143">
                  <c:v>281</c:v>
                </c:pt>
                <c:pt idx="144">
                  <c:v>253</c:v>
                </c:pt>
                <c:pt idx="145">
                  <c:v>287</c:v>
                </c:pt>
                <c:pt idx="146">
                  <c:v>256</c:v>
                </c:pt>
                <c:pt idx="147">
                  <c:v>276</c:v>
                </c:pt>
                <c:pt idx="148">
                  <c:v>277</c:v>
                </c:pt>
                <c:pt idx="149">
                  <c:v>233</c:v>
                </c:pt>
                <c:pt idx="150">
                  <c:v>278</c:v>
                </c:pt>
                <c:pt idx="151">
                  <c:v>295</c:v>
                </c:pt>
                <c:pt idx="152">
                  <c:v>300</c:v>
                </c:pt>
                <c:pt idx="153">
                  <c:v>300</c:v>
                </c:pt>
                <c:pt idx="154">
                  <c:v>258</c:v>
                </c:pt>
                <c:pt idx="155">
                  <c:v>284</c:v>
                </c:pt>
                <c:pt idx="156">
                  <c:v>253</c:v>
                </c:pt>
                <c:pt idx="157">
                  <c:v>212</c:v>
                </c:pt>
                <c:pt idx="158">
                  <c:v>300</c:v>
                </c:pt>
                <c:pt idx="159">
                  <c:v>300</c:v>
                </c:pt>
                <c:pt idx="160">
                  <c:v>300</c:v>
                </c:pt>
                <c:pt idx="161">
                  <c:v>300</c:v>
                </c:pt>
                <c:pt idx="162">
                  <c:v>284</c:v>
                </c:pt>
                <c:pt idx="163">
                  <c:v>300</c:v>
                </c:pt>
                <c:pt idx="164">
                  <c:v>300</c:v>
                </c:pt>
                <c:pt idx="165">
                  <c:v>300</c:v>
                </c:pt>
                <c:pt idx="166">
                  <c:v>300</c:v>
                </c:pt>
                <c:pt idx="167">
                  <c:v>300</c:v>
                </c:pt>
                <c:pt idx="168">
                  <c:v>300</c:v>
                </c:pt>
                <c:pt idx="169">
                  <c:v>300</c:v>
                </c:pt>
                <c:pt idx="170">
                  <c:v>300</c:v>
                </c:pt>
                <c:pt idx="171">
                  <c:v>270</c:v>
                </c:pt>
                <c:pt idx="172">
                  <c:v>292</c:v>
                </c:pt>
                <c:pt idx="173">
                  <c:v>300</c:v>
                </c:pt>
                <c:pt idx="174">
                  <c:v>269</c:v>
                </c:pt>
                <c:pt idx="175">
                  <c:v>296</c:v>
                </c:pt>
                <c:pt idx="176">
                  <c:v>300</c:v>
                </c:pt>
                <c:pt idx="177">
                  <c:v>240</c:v>
                </c:pt>
                <c:pt idx="178">
                  <c:v>207</c:v>
                </c:pt>
                <c:pt idx="179">
                  <c:v>261</c:v>
                </c:pt>
                <c:pt idx="180">
                  <c:v>300</c:v>
                </c:pt>
                <c:pt idx="181">
                  <c:v>300</c:v>
                </c:pt>
                <c:pt idx="182">
                  <c:v>285</c:v>
                </c:pt>
                <c:pt idx="183">
                  <c:v>199</c:v>
                </c:pt>
                <c:pt idx="184">
                  <c:v>300</c:v>
                </c:pt>
                <c:pt idx="185">
                  <c:v>300</c:v>
                </c:pt>
                <c:pt idx="186">
                  <c:v>300</c:v>
                </c:pt>
                <c:pt idx="187">
                  <c:v>300</c:v>
                </c:pt>
                <c:pt idx="188">
                  <c:v>300</c:v>
                </c:pt>
                <c:pt idx="189">
                  <c:v>290</c:v>
                </c:pt>
                <c:pt idx="190">
                  <c:v>240</c:v>
                </c:pt>
                <c:pt idx="191">
                  <c:v>300</c:v>
                </c:pt>
                <c:pt idx="192">
                  <c:v>263</c:v>
                </c:pt>
                <c:pt idx="193">
                  <c:v>300</c:v>
                </c:pt>
                <c:pt idx="194">
                  <c:v>300</c:v>
                </c:pt>
                <c:pt idx="195">
                  <c:v>293</c:v>
                </c:pt>
                <c:pt idx="196">
                  <c:v>300</c:v>
                </c:pt>
                <c:pt idx="197">
                  <c:v>261</c:v>
                </c:pt>
                <c:pt idx="198">
                  <c:v>300</c:v>
                </c:pt>
                <c:pt idx="199">
                  <c:v>300</c:v>
                </c:pt>
                <c:pt idx="200">
                  <c:v>300</c:v>
                </c:pt>
                <c:pt idx="201">
                  <c:v>274</c:v>
                </c:pt>
                <c:pt idx="202">
                  <c:v>300</c:v>
                </c:pt>
                <c:pt idx="203">
                  <c:v>273</c:v>
                </c:pt>
                <c:pt idx="204">
                  <c:v>222</c:v>
                </c:pt>
                <c:pt idx="205">
                  <c:v>223</c:v>
                </c:pt>
                <c:pt idx="206">
                  <c:v>179</c:v>
                </c:pt>
                <c:pt idx="207">
                  <c:v>272</c:v>
                </c:pt>
                <c:pt idx="208">
                  <c:v>260</c:v>
                </c:pt>
                <c:pt idx="209">
                  <c:v>300</c:v>
                </c:pt>
                <c:pt idx="210">
                  <c:v>300</c:v>
                </c:pt>
                <c:pt idx="211">
                  <c:v>215</c:v>
                </c:pt>
                <c:pt idx="212">
                  <c:v>269</c:v>
                </c:pt>
                <c:pt idx="213">
                  <c:v>231</c:v>
                </c:pt>
                <c:pt idx="214">
                  <c:v>211</c:v>
                </c:pt>
                <c:pt idx="215">
                  <c:v>234</c:v>
                </c:pt>
                <c:pt idx="216">
                  <c:v>300</c:v>
                </c:pt>
                <c:pt idx="217">
                  <c:v>300</c:v>
                </c:pt>
                <c:pt idx="218">
                  <c:v>250</c:v>
                </c:pt>
                <c:pt idx="219">
                  <c:v>205</c:v>
                </c:pt>
                <c:pt idx="220">
                  <c:v>285</c:v>
                </c:pt>
                <c:pt idx="221">
                  <c:v>245</c:v>
                </c:pt>
                <c:pt idx="222">
                  <c:v>236</c:v>
                </c:pt>
                <c:pt idx="223">
                  <c:v>192</c:v>
                </c:pt>
                <c:pt idx="224">
                  <c:v>300</c:v>
                </c:pt>
                <c:pt idx="225">
                  <c:v>237</c:v>
                </c:pt>
                <c:pt idx="226">
                  <c:v>224</c:v>
                </c:pt>
                <c:pt idx="227">
                  <c:v>197</c:v>
                </c:pt>
                <c:pt idx="228">
                  <c:v>300</c:v>
                </c:pt>
                <c:pt idx="229">
                  <c:v>300</c:v>
                </c:pt>
                <c:pt idx="230">
                  <c:v>285</c:v>
                </c:pt>
                <c:pt idx="231">
                  <c:v>300</c:v>
                </c:pt>
                <c:pt idx="232">
                  <c:v>283</c:v>
                </c:pt>
                <c:pt idx="233">
                  <c:v>192</c:v>
                </c:pt>
                <c:pt idx="234">
                  <c:v>299</c:v>
                </c:pt>
                <c:pt idx="235">
                  <c:v>300</c:v>
                </c:pt>
                <c:pt idx="236">
                  <c:v>300</c:v>
                </c:pt>
                <c:pt idx="237">
                  <c:v>300</c:v>
                </c:pt>
                <c:pt idx="238">
                  <c:v>300</c:v>
                </c:pt>
                <c:pt idx="239">
                  <c:v>300</c:v>
                </c:pt>
                <c:pt idx="240">
                  <c:v>265</c:v>
                </c:pt>
                <c:pt idx="241">
                  <c:v>264</c:v>
                </c:pt>
                <c:pt idx="242">
                  <c:v>300</c:v>
                </c:pt>
                <c:pt idx="243">
                  <c:v>300</c:v>
                </c:pt>
                <c:pt idx="244">
                  <c:v>241</c:v>
                </c:pt>
                <c:pt idx="245">
                  <c:v>300</c:v>
                </c:pt>
                <c:pt idx="246">
                  <c:v>300</c:v>
                </c:pt>
                <c:pt idx="247">
                  <c:v>300</c:v>
                </c:pt>
                <c:pt idx="248">
                  <c:v>262</c:v>
                </c:pt>
                <c:pt idx="249">
                  <c:v>300</c:v>
                </c:pt>
                <c:pt idx="250">
                  <c:v>273</c:v>
                </c:pt>
                <c:pt idx="251">
                  <c:v>300</c:v>
                </c:pt>
                <c:pt idx="252">
                  <c:v>300</c:v>
                </c:pt>
                <c:pt idx="253">
                  <c:v>300</c:v>
                </c:pt>
              </c:numCache>
            </c:numRef>
          </c:val>
          <c:extLst>
            <c:ext xmlns:c16="http://schemas.microsoft.com/office/drawing/2014/chart" uri="{C3380CC4-5D6E-409C-BE32-E72D297353CC}">
              <c16:uniqueId val="{00000000-E03B-4A45-B495-80D22F2D58F5}"/>
            </c:ext>
          </c:extLst>
        </c:ser>
        <c:ser>
          <c:idx val="2"/>
          <c:order val="1"/>
          <c:spPr>
            <a:solidFill>
              <a:schemeClr val="accent1"/>
            </a:solidFill>
            <a:ln>
              <a:noFill/>
            </a:ln>
            <a:effectLst/>
          </c:spPr>
          <c:invertIfNegative val="0"/>
          <c:cat>
            <c:multiLvlStrRef>
              <c:f>TTFS!$A$367:$B$620</c:f>
              <c:multiLvlStrCache>
                <c:ptCount val="254"/>
                <c:lvl>
                  <c:pt idx="0">
                    <c:v>01/01/2026</c:v>
                  </c:pt>
                  <c:pt idx="1">
                    <c:v>02/01/2026</c:v>
                  </c:pt>
                  <c:pt idx="2">
                    <c:v>03/01/2026</c:v>
                  </c:pt>
                  <c:pt idx="3">
                    <c:v>04/01/2026</c:v>
                  </c:pt>
                  <c:pt idx="4">
                    <c:v>05/01/2026</c:v>
                  </c:pt>
                  <c:pt idx="5">
                    <c:v>06/01/2026</c:v>
                  </c:pt>
                  <c:pt idx="6">
                    <c:v>07/01/2026</c:v>
                  </c:pt>
                  <c:pt idx="7">
                    <c:v>08/01/2026</c:v>
                  </c:pt>
                  <c:pt idx="8">
                    <c:v>09/01/2026</c:v>
                  </c:pt>
                  <c:pt idx="9">
                    <c:v>10/01/2026</c:v>
                  </c:pt>
                  <c:pt idx="10">
                    <c:v>11/01/2026</c:v>
                  </c:pt>
                  <c:pt idx="11">
                    <c:v>12/01/2026</c:v>
                  </c:pt>
                  <c:pt idx="12">
                    <c:v>13/01/2026</c:v>
                  </c:pt>
                  <c:pt idx="13">
                    <c:v>14/01/2026</c:v>
                  </c:pt>
                  <c:pt idx="14">
                    <c:v>15/01/2026</c:v>
                  </c:pt>
                  <c:pt idx="15">
                    <c:v>16/01/2026</c:v>
                  </c:pt>
                  <c:pt idx="16">
                    <c:v>17/01/2026</c:v>
                  </c:pt>
                  <c:pt idx="17">
                    <c:v>18/01/2026</c:v>
                  </c:pt>
                  <c:pt idx="18">
                    <c:v>19/01/2026</c:v>
                  </c:pt>
                  <c:pt idx="19">
                    <c:v>20/01/2026</c:v>
                  </c:pt>
                  <c:pt idx="20">
                    <c:v>21/01/2026</c:v>
                  </c:pt>
                  <c:pt idx="21">
                    <c:v>22/01/2026</c:v>
                  </c:pt>
                  <c:pt idx="22">
                    <c:v>23/01/2026</c:v>
                  </c:pt>
                  <c:pt idx="23">
                    <c:v>24/01/2026</c:v>
                  </c:pt>
                  <c:pt idx="24">
                    <c:v>25/01/2026</c:v>
                  </c:pt>
                  <c:pt idx="25">
                    <c:v>26/01/2026</c:v>
                  </c:pt>
                  <c:pt idx="26">
                    <c:v>27/01/2026</c:v>
                  </c:pt>
                  <c:pt idx="27">
                    <c:v>28/01/2026</c:v>
                  </c:pt>
                  <c:pt idx="28">
                    <c:v>29/01/2026</c:v>
                  </c:pt>
                  <c:pt idx="29">
                    <c:v>30/01/2026</c:v>
                  </c:pt>
                  <c:pt idx="30">
                    <c:v>31/01/2026</c:v>
                  </c:pt>
                  <c:pt idx="31">
                    <c:v>01/02/2026</c:v>
                  </c:pt>
                  <c:pt idx="32">
                    <c:v>02/02/2026</c:v>
                  </c:pt>
                  <c:pt idx="33">
                    <c:v>03/02/2026</c:v>
                  </c:pt>
                  <c:pt idx="34">
                    <c:v>04/02/2026</c:v>
                  </c:pt>
                  <c:pt idx="35">
                    <c:v>05/02/2026</c:v>
                  </c:pt>
                  <c:pt idx="36">
                    <c:v>06/02/2026</c:v>
                  </c:pt>
                  <c:pt idx="37">
                    <c:v>07/02/2026</c:v>
                  </c:pt>
                  <c:pt idx="38">
                    <c:v>08/02/2026</c:v>
                  </c:pt>
                  <c:pt idx="39">
                    <c:v>09/02/2026</c:v>
                  </c:pt>
                  <c:pt idx="40">
                    <c:v>10/02/2026</c:v>
                  </c:pt>
                  <c:pt idx="41">
                    <c:v>11/02/2026</c:v>
                  </c:pt>
                  <c:pt idx="42">
                    <c:v>12/02/2026</c:v>
                  </c:pt>
                  <c:pt idx="43">
                    <c:v>13/02/2026</c:v>
                  </c:pt>
                  <c:pt idx="44">
                    <c:v>14/02/2026</c:v>
                  </c:pt>
                  <c:pt idx="45">
                    <c:v>15/02/2026</c:v>
                  </c:pt>
                  <c:pt idx="46">
                    <c:v>16/02/2026</c:v>
                  </c:pt>
                  <c:pt idx="47">
                    <c:v>17/02/2026</c:v>
                  </c:pt>
                  <c:pt idx="48">
                    <c:v>18/02/2026</c:v>
                  </c:pt>
                  <c:pt idx="49">
                    <c:v>19/02/2026</c:v>
                  </c:pt>
                  <c:pt idx="50">
                    <c:v>20/02/2026</c:v>
                  </c:pt>
                  <c:pt idx="51">
                    <c:v>21/02/2026</c:v>
                  </c:pt>
                  <c:pt idx="52">
                    <c:v>22/02/2026</c:v>
                  </c:pt>
                  <c:pt idx="53">
                    <c:v>23/02/2026</c:v>
                  </c:pt>
                  <c:pt idx="54">
                    <c:v>24/02/2026</c:v>
                  </c:pt>
                  <c:pt idx="55">
                    <c:v>25/02/2026</c:v>
                  </c:pt>
                  <c:pt idx="56">
                    <c:v>26/02/2026</c:v>
                  </c:pt>
                  <c:pt idx="57">
                    <c:v>27/02/2026</c:v>
                  </c:pt>
                  <c:pt idx="58">
                    <c:v>28/02/2026</c:v>
                  </c:pt>
                  <c:pt idx="59">
                    <c:v>01/03/2026</c:v>
                  </c:pt>
                  <c:pt idx="60">
                    <c:v>02/03/2026</c:v>
                  </c:pt>
                  <c:pt idx="61">
                    <c:v>03/03/2026</c:v>
                  </c:pt>
                  <c:pt idx="62">
                    <c:v>04/03/2026</c:v>
                  </c:pt>
                  <c:pt idx="63">
                    <c:v>05/03/2026</c:v>
                  </c:pt>
                  <c:pt idx="64">
                    <c:v>06/03/2026</c:v>
                  </c:pt>
                  <c:pt idx="65">
                    <c:v>07/03/2026</c:v>
                  </c:pt>
                  <c:pt idx="66">
                    <c:v>08/03/2026</c:v>
                  </c:pt>
                  <c:pt idx="67">
                    <c:v>09/03/2026</c:v>
                  </c:pt>
                  <c:pt idx="68">
                    <c:v>10/03/2026</c:v>
                  </c:pt>
                  <c:pt idx="69">
                    <c:v>11/03/2026</c:v>
                  </c:pt>
                  <c:pt idx="70">
                    <c:v>12/03/2026</c:v>
                  </c:pt>
                  <c:pt idx="71">
                    <c:v>13/03/2026</c:v>
                  </c:pt>
                  <c:pt idx="72">
                    <c:v>14/03/2026</c:v>
                  </c:pt>
                  <c:pt idx="73">
                    <c:v>15/03/2026</c:v>
                  </c:pt>
                  <c:pt idx="74">
                    <c:v>16/03/2026</c:v>
                  </c:pt>
                  <c:pt idx="75">
                    <c:v>17/03/2026</c:v>
                  </c:pt>
                  <c:pt idx="76">
                    <c:v>18/03/2026</c:v>
                  </c:pt>
                  <c:pt idx="77">
                    <c:v>19/03/2026</c:v>
                  </c:pt>
                  <c:pt idx="78">
                    <c:v>20/03/2026</c:v>
                  </c:pt>
                  <c:pt idx="79">
                    <c:v>21/03/2026</c:v>
                  </c:pt>
                  <c:pt idx="80">
                    <c:v>22/03/2026</c:v>
                  </c:pt>
                  <c:pt idx="81">
                    <c:v>23/03/2026</c:v>
                  </c:pt>
                  <c:pt idx="82">
                    <c:v>24/03/2026</c:v>
                  </c:pt>
                  <c:pt idx="83">
                    <c:v>25/03/2026</c:v>
                  </c:pt>
                  <c:pt idx="84">
                    <c:v>26/03/2026</c:v>
                  </c:pt>
                  <c:pt idx="85">
                    <c:v>27/03/2026</c:v>
                  </c:pt>
                  <c:pt idx="86">
                    <c:v>28/03/2026</c:v>
                  </c:pt>
                  <c:pt idx="87">
                    <c:v>29/03/2026</c:v>
                  </c:pt>
                  <c:pt idx="88">
                    <c:v>30/03/2026</c:v>
                  </c:pt>
                  <c:pt idx="89">
                    <c:v>31/03/2026</c:v>
                  </c:pt>
                  <c:pt idx="90">
                    <c:v>01/04/2026</c:v>
                  </c:pt>
                  <c:pt idx="91">
                    <c:v>02/04/2026</c:v>
                  </c:pt>
                  <c:pt idx="92">
                    <c:v>03/04/2026</c:v>
                  </c:pt>
                  <c:pt idx="93">
                    <c:v>04/04/2026</c:v>
                  </c:pt>
                  <c:pt idx="94">
                    <c:v>05/04/2026</c:v>
                  </c:pt>
                  <c:pt idx="95">
                    <c:v>06/04/2026</c:v>
                  </c:pt>
                  <c:pt idx="96">
                    <c:v>07/04/2026</c:v>
                  </c:pt>
                  <c:pt idx="97">
                    <c:v>08/04/2026</c:v>
                  </c:pt>
                  <c:pt idx="98">
                    <c:v>09/04/2026</c:v>
                  </c:pt>
                  <c:pt idx="99">
                    <c:v>10/04/2026</c:v>
                  </c:pt>
                  <c:pt idx="100">
                    <c:v>11/04/2026</c:v>
                  </c:pt>
                  <c:pt idx="101">
                    <c:v>12/04/2026</c:v>
                  </c:pt>
                  <c:pt idx="102">
                    <c:v>13/04/2026</c:v>
                  </c:pt>
                  <c:pt idx="103">
                    <c:v>14/04/2026</c:v>
                  </c:pt>
                  <c:pt idx="104">
                    <c:v>15/04/2026</c:v>
                  </c:pt>
                  <c:pt idx="105">
                    <c:v>16/04/2026</c:v>
                  </c:pt>
                  <c:pt idx="106">
                    <c:v>17/04/2026</c:v>
                  </c:pt>
                  <c:pt idx="107">
                    <c:v>18/04/2026</c:v>
                  </c:pt>
                  <c:pt idx="108">
                    <c:v>19/04/2026</c:v>
                  </c:pt>
                  <c:pt idx="109">
                    <c:v>20/04/2026</c:v>
                  </c:pt>
                  <c:pt idx="110">
                    <c:v>21/04/2026</c:v>
                  </c:pt>
                  <c:pt idx="111">
                    <c:v>22/04/2026</c:v>
                  </c:pt>
                  <c:pt idx="112">
                    <c:v>23/04/2026</c:v>
                  </c:pt>
                  <c:pt idx="113">
                    <c:v>24/04/2026</c:v>
                  </c:pt>
                  <c:pt idx="114">
                    <c:v>25/04/2026</c:v>
                  </c:pt>
                  <c:pt idx="115">
                    <c:v>26/04/2026</c:v>
                  </c:pt>
                  <c:pt idx="116">
                    <c:v>27/04/2026</c:v>
                  </c:pt>
                  <c:pt idx="117">
                    <c:v>28/04/2026</c:v>
                  </c:pt>
                  <c:pt idx="118">
                    <c:v>29/04/2026</c:v>
                  </c:pt>
                  <c:pt idx="119">
                    <c:v>30/04/2026</c:v>
                  </c:pt>
                  <c:pt idx="120">
                    <c:v>01/05/2026</c:v>
                  </c:pt>
                  <c:pt idx="121">
                    <c:v>02/05/2026</c:v>
                  </c:pt>
                  <c:pt idx="122">
                    <c:v>03/05/2026</c:v>
                  </c:pt>
                  <c:pt idx="123">
                    <c:v>04/05/2026</c:v>
                  </c:pt>
                  <c:pt idx="124">
                    <c:v>05/05/2026</c:v>
                  </c:pt>
                  <c:pt idx="125">
                    <c:v>06/05/2026</c:v>
                  </c:pt>
                  <c:pt idx="126">
                    <c:v>07/05/2026</c:v>
                  </c:pt>
                  <c:pt idx="127">
                    <c:v>08/05/2026</c:v>
                  </c:pt>
                  <c:pt idx="128">
                    <c:v>09/05/2026</c:v>
                  </c:pt>
                  <c:pt idx="129">
                    <c:v>10/05/2026</c:v>
                  </c:pt>
                  <c:pt idx="130">
                    <c:v>11/05/2026</c:v>
                  </c:pt>
                  <c:pt idx="131">
                    <c:v>12/05/2026</c:v>
                  </c:pt>
                  <c:pt idx="132">
                    <c:v>13/05/2026</c:v>
                  </c:pt>
                  <c:pt idx="133">
                    <c:v>14/05/2026</c:v>
                  </c:pt>
                  <c:pt idx="134">
                    <c:v>15/05/2026</c:v>
                  </c:pt>
                  <c:pt idx="135">
                    <c:v>16/05/2026</c:v>
                  </c:pt>
                  <c:pt idx="136">
                    <c:v>17/05/2026</c:v>
                  </c:pt>
                  <c:pt idx="137">
                    <c:v>18/05/2026</c:v>
                  </c:pt>
                  <c:pt idx="138">
                    <c:v>19/05/2026</c:v>
                  </c:pt>
                  <c:pt idx="139">
                    <c:v>20/05/2026</c:v>
                  </c:pt>
                  <c:pt idx="140">
                    <c:v>21/05/2026</c:v>
                  </c:pt>
                  <c:pt idx="141">
                    <c:v>22/05/2026</c:v>
                  </c:pt>
                  <c:pt idx="142">
                    <c:v>23/05/2026</c:v>
                  </c:pt>
                  <c:pt idx="143">
                    <c:v>24/05/2026</c:v>
                  </c:pt>
                  <c:pt idx="144">
                    <c:v>25/05/2026</c:v>
                  </c:pt>
                  <c:pt idx="145">
                    <c:v>26/05/2026</c:v>
                  </c:pt>
                  <c:pt idx="146">
                    <c:v>27/05/2026</c:v>
                  </c:pt>
                  <c:pt idx="147">
                    <c:v>28/05/2026</c:v>
                  </c:pt>
                  <c:pt idx="148">
                    <c:v>29/05/2026</c:v>
                  </c:pt>
                  <c:pt idx="149">
                    <c:v>30/05/2026</c:v>
                  </c:pt>
                  <c:pt idx="150">
                    <c:v>31/05/2026</c:v>
                  </c:pt>
                  <c:pt idx="151">
                    <c:v>01/06/2026</c:v>
                  </c:pt>
                  <c:pt idx="152">
                    <c:v>02/06/2026</c:v>
                  </c:pt>
                  <c:pt idx="153">
                    <c:v>03/06/2026</c:v>
                  </c:pt>
                  <c:pt idx="154">
                    <c:v>04/06/2026</c:v>
                  </c:pt>
                  <c:pt idx="155">
                    <c:v>05/06/2026</c:v>
                  </c:pt>
                  <c:pt idx="156">
                    <c:v>06/06/2026</c:v>
                  </c:pt>
                  <c:pt idx="157">
                    <c:v>07/06/2026</c:v>
                  </c:pt>
                  <c:pt idx="158">
                    <c:v>08/06/2026</c:v>
                  </c:pt>
                  <c:pt idx="159">
                    <c:v>09/06/2026</c:v>
                  </c:pt>
                  <c:pt idx="160">
                    <c:v>10/06/2026</c:v>
                  </c:pt>
                  <c:pt idx="161">
                    <c:v>11/06/2026</c:v>
                  </c:pt>
                  <c:pt idx="162">
                    <c:v>12/06/2026</c:v>
                  </c:pt>
                  <c:pt idx="163">
                    <c:v>13/06/2026</c:v>
                  </c:pt>
                  <c:pt idx="164">
                    <c:v>14/06/2026</c:v>
                  </c:pt>
                  <c:pt idx="165">
                    <c:v>15/06/2026</c:v>
                  </c:pt>
                  <c:pt idx="166">
                    <c:v>16/06/2026</c:v>
                  </c:pt>
                  <c:pt idx="167">
                    <c:v>17/06/2026</c:v>
                  </c:pt>
                  <c:pt idx="168">
                    <c:v>18/06/2026</c:v>
                  </c:pt>
                  <c:pt idx="169">
                    <c:v>19/06/2026</c:v>
                  </c:pt>
                  <c:pt idx="170">
                    <c:v>20/06/2026</c:v>
                  </c:pt>
                  <c:pt idx="171">
                    <c:v>21/06/2026</c:v>
                  </c:pt>
                  <c:pt idx="172">
                    <c:v>22/06/2026</c:v>
                  </c:pt>
                  <c:pt idx="173">
                    <c:v>23/06/2026</c:v>
                  </c:pt>
                  <c:pt idx="174">
                    <c:v>24/06/2026</c:v>
                  </c:pt>
                  <c:pt idx="175">
                    <c:v>25/06/2026</c:v>
                  </c:pt>
                  <c:pt idx="176">
                    <c:v>26/06/2026</c:v>
                  </c:pt>
                  <c:pt idx="177">
                    <c:v>27/06/2026</c:v>
                  </c:pt>
                  <c:pt idx="178">
                    <c:v>28/06/2026</c:v>
                  </c:pt>
                  <c:pt idx="179">
                    <c:v>29/06/2026</c:v>
                  </c:pt>
                  <c:pt idx="180">
                    <c:v>30/06/2026</c:v>
                  </c:pt>
                  <c:pt idx="181">
                    <c:v>01/07/2026</c:v>
                  </c:pt>
                  <c:pt idx="182">
                    <c:v>02/07/2026</c:v>
                  </c:pt>
                  <c:pt idx="183">
                    <c:v>03/07/2026</c:v>
                  </c:pt>
                  <c:pt idx="184">
                    <c:v>04/07/2026</c:v>
                  </c:pt>
                  <c:pt idx="185">
                    <c:v>05/07/2026</c:v>
                  </c:pt>
                  <c:pt idx="186">
                    <c:v>06/07/2026</c:v>
                  </c:pt>
                  <c:pt idx="187">
                    <c:v>07/07/2026</c:v>
                  </c:pt>
                  <c:pt idx="188">
                    <c:v>08/07/2026</c:v>
                  </c:pt>
                  <c:pt idx="189">
                    <c:v>09/07/2026</c:v>
                  </c:pt>
                  <c:pt idx="190">
                    <c:v>10/07/2026</c:v>
                  </c:pt>
                  <c:pt idx="191">
                    <c:v>11/07/2026</c:v>
                  </c:pt>
                  <c:pt idx="192">
                    <c:v>12/07/2026</c:v>
                  </c:pt>
                  <c:pt idx="193">
                    <c:v>13/07/2026</c:v>
                  </c:pt>
                  <c:pt idx="194">
                    <c:v>14/07/2026</c:v>
                  </c:pt>
                  <c:pt idx="195">
                    <c:v>15/07/2026</c:v>
                  </c:pt>
                  <c:pt idx="196">
                    <c:v>16/07/2026</c:v>
                  </c:pt>
                  <c:pt idx="197">
                    <c:v>17/07/2026</c:v>
                  </c:pt>
                  <c:pt idx="198">
                    <c:v>18/07/2026</c:v>
                  </c:pt>
                  <c:pt idx="199">
                    <c:v>19/07/2026</c:v>
                  </c:pt>
                  <c:pt idx="200">
                    <c:v>20/07/2026</c:v>
                  </c:pt>
                  <c:pt idx="201">
                    <c:v>21/07/2026</c:v>
                  </c:pt>
                  <c:pt idx="202">
                    <c:v>22/07/2026</c:v>
                  </c:pt>
                  <c:pt idx="203">
                    <c:v>23/07/2026</c:v>
                  </c:pt>
                  <c:pt idx="204">
                    <c:v>24/07/2026</c:v>
                  </c:pt>
                  <c:pt idx="205">
                    <c:v>25/07/2026</c:v>
                  </c:pt>
                  <c:pt idx="206">
                    <c:v>26/07/2026</c:v>
                  </c:pt>
                  <c:pt idx="207">
                    <c:v>27/07/2026</c:v>
                  </c:pt>
                  <c:pt idx="208">
                    <c:v>28/07/2026</c:v>
                  </c:pt>
                  <c:pt idx="209">
                    <c:v>29/07/2026</c:v>
                  </c:pt>
                  <c:pt idx="210">
                    <c:v>30/07/2026</c:v>
                  </c:pt>
                  <c:pt idx="211">
                    <c:v>31/07/2026</c:v>
                  </c:pt>
                  <c:pt idx="212">
                    <c:v>01/08/2026</c:v>
                  </c:pt>
                  <c:pt idx="213">
                    <c:v>02/08/2026</c:v>
                  </c:pt>
                  <c:pt idx="214">
                    <c:v>03/08/2026</c:v>
                  </c:pt>
                  <c:pt idx="215">
                    <c:v>04/08/2026</c:v>
                  </c:pt>
                  <c:pt idx="216">
                    <c:v>05/08/2026</c:v>
                  </c:pt>
                  <c:pt idx="217">
                    <c:v>06/08/2026</c:v>
                  </c:pt>
                  <c:pt idx="218">
                    <c:v>07/08/2026</c:v>
                  </c:pt>
                  <c:pt idx="219">
                    <c:v>08/08/2026</c:v>
                  </c:pt>
                  <c:pt idx="220">
                    <c:v>09/08/2026</c:v>
                  </c:pt>
                  <c:pt idx="221">
                    <c:v>10/08/2026</c:v>
                  </c:pt>
                  <c:pt idx="222">
                    <c:v>11/08/2026</c:v>
                  </c:pt>
                  <c:pt idx="223">
                    <c:v>12/08/2026</c:v>
                  </c:pt>
                  <c:pt idx="224">
                    <c:v>13/08/2026</c:v>
                  </c:pt>
                  <c:pt idx="225">
                    <c:v>14/08/2026</c:v>
                  </c:pt>
                  <c:pt idx="226">
                    <c:v>15/08/2026</c:v>
                  </c:pt>
                  <c:pt idx="227">
                    <c:v>16/08/2026</c:v>
                  </c:pt>
                  <c:pt idx="228">
                    <c:v>17/08/2026</c:v>
                  </c:pt>
                  <c:pt idx="229">
                    <c:v>18/08/2026</c:v>
                  </c:pt>
                  <c:pt idx="230">
                    <c:v>19/08/2026</c:v>
                  </c:pt>
                  <c:pt idx="231">
                    <c:v>20/08/2026</c:v>
                  </c:pt>
                  <c:pt idx="232">
                    <c:v>21/08/2026</c:v>
                  </c:pt>
                  <c:pt idx="233">
                    <c:v>22/08/2026</c:v>
                  </c:pt>
                  <c:pt idx="234">
                    <c:v>23/08/2026</c:v>
                  </c:pt>
                  <c:pt idx="235">
                    <c:v>24/08/2026</c:v>
                  </c:pt>
                  <c:pt idx="236">
                    <c:v>25/08/2026</c:v>
                  </c:pt>
                  <c:pt idx="237">
                    <c:v>26/08/2026</c:v>
                  </c:pt>
                  <c:pt idx="238">
                    <c:v>27/08/2026</c:v>
                  </c:pt>
                  <c:pt idx="239">
                    <c:v>28/08/2026</c:v>
                  </c:pt>
                  <c:pt idx="240">
                    <c:v>29/08/2026</c:v>
                  </c:pt>
                  <c:pt idx="241">
                    <c:v>30/08/2026</c:v>
                  </c:pt>
                  <c:pt idx="242">
                    <c:v>31/08/2026</c:v>
                  </c:pt>
                  <c:pt idx="243">
                    <c:v>01/09/2026</c:v>
                  </c:pt>
                  <c:pt idx="244">
                    <c:v>02/09/2026</c:v>
                  </c:pt>
                  <c:pt idx="245">
                    <c:v>03/09/2026</c:v>
                  </c:pt>
                  <c:pt idx="246">
                    <c:v>04/09/2026</c:v>
                  </c:pt>
                  <c:pt idx="247">
                    <c:v>05/09/2026</c:v>
                  </c:pt>
                  <c:pt idx="248">
                    <c:v>06/09/2026</c:v>
                  </c:pt>
                  <c:pt idx="249">
                    <c:v>07/09/2026</c:v>
                  </c:pt>
                  <c:pt idx="250">
                    <c:v>08/09/2026</c:v>
                  </c:pt>
                  <c:pt idx="251">
                    <c:v>09/09/2026</c:v>
                  </c:pt>
                  <c:pt idx="252">
                    <c:v>10/09/2026</c:v>
                  </c:pt>
                  <c:pt idx="253">
                    <c:v>11/09/2026</c:v>
                  </c:pt>
                </c:lvl>
                <c:lvl>
                  <c:pt idx="0">
                    <c:v>31/12/2025</c:v>
                  </c:pt>
                  <c:pt idx="1">
                    <c:v>01/01/2026</c:v>
                  </c:pt>
                  <c:pt idx="2">
                    <c:v>02/01/2026</c:v>
                  </c:pt>
                  <c:pt idx="3">
                    <c:v>03/01/2026</c:v>
                  </c:pt>
                  <c:pt idx="4">
                    <c:v>04/01/2026</c:v>
                  </c:pt>
                  <c:pt idx="5">
                    <c:v>05/01/2026</c:v>
                  </c:pt>
                  <c:pt idx="6">
                    <c:v>06/01/2026</c:v>
                  </c:pt>
                  <c:pt idx="7">
                    <c:v>07/01/2026</c:v>
                  </c:pt>
                  <c:pt idx="8">
                    <c:v>08/01/2026</c:v>
                  </c:pt>
                  <c:pt idx="9">
                    <c:v>09/01/2026</c:v>
                  </c:pt>
                  <c:pt idx="10">
                    <c:v>10/01/2026</c:v>
                  </c:pt>
                  <c:pt idx="11">
                    <c:v>11/01/2026</c:v>
                  </c:pt>
                  <c:pt idx="12">
                    <c:v>12/01/2026</c:v>
                  </c:pt>
                  <c:pt idx="13">
                    <c:v>13/01/2026</c:v>
                  </c:pt>
                  <c:pt idx="14">
                    <c:v>14/01/2026</c:v>
                  </c:pt>
                  <c:pt idx="15">
                    <c:v>15/01/2026</c:v>
                  </c:pt>
                  <c:pt idx="16">
                    <c:v>16/01/2026</c:v>
                  </c:pt>
                  <c:pt idx="17">
                    <c:v>17/01/2026</c:v>
                  </c:pt>
                  <c:pt idx="18">
                    <c:v>18/01/2026</c:v>
                  </c:pt>
                  <c:pt idx="19">
                    <c:v>19/01/2026</c:v>
                  </c:pt>
                  <c:pt idx="20">
                    <c:v>20/01/2026</c:v>
                  </c:pt>
                  <c:pt idx="21">
                    <c:v>21/01/2026</c:v>
                  </c:pt>
                  <c:pt idx="22">
                    <c:v>22/01/2026</c:v>
                  </c:pt>
                  <c:pt idx="23">
                    <c:v>23/01/2026</c:v>
                  </c:pt>
                  <c:pt idx="24">
                    <c:v>24/01/2026</c:v>
                  </c:pt>
                  <c:pt idx="25">
                    <c:v>25/01/2026</c:v>
                  </c:pt>
                  <c:pt idx="26">
                    <c:v>26/01/2026</c:v>
                  </c:pt>
                  <c:pt idx="27">
                    <c:v>27/01/2026</c:v>
                  </c:pt>
                  <c:pt idx="28">
                    <c:v>28/01/2026</c:v>
                  </c:pt>
                  <c:pt idx="29">
                    <c:v>29/01/2026</c:v>
                  </c:pt>
                  <c:pt idx="30">
                    <c:v>30/01/2026</c:v>
                  </c:pt>
                  <c:pt idx="31">
                    <c:v>31/01/2026</c:v>
                  </c:pt>
                  <c:pt idx="32">
                    <c:v>01/02/2026</c:v>
                  </c:pt>
                  <c:pt idx="33">
                    <c:v>02/02/2026</c:v>
                  </c:pt>
                  <c:pt idx="34">
                    <c:v>03/02/2026</c:v>
                  </c:pt>
                  <c:pt idx="35">
                    <c:v>04/02/2026</c:v>
                  </c:pt>
                  <c:pt idx="36">
                    <c:v>05/02/2026</c:v>
                  </c:pt>
                  <c:pt idx="37">
                    <c:v>06/02/2026</c:v>
                  </c:pt>
                  <c:pt idx="38">
                    <c:v>07/02/2026</c:v>
                  </c:pt>
                  <c:pt idx="39">
                    <c:v>08/02/2026</c:v>
                  </c:pt>
                  <c:pt idx="40">
                    <c:v>09/02/2026</c:v>
                  </c:pt>
                  <c:pt idx="41">
                    <c:v>10/02/2026</c:v>
                  </c:pt>
                  <c:pt idx="42">
                    <c:v>11/02/2026</c:v>
                  </c:pt>
                  <c:pt idx="43">
                    <c:v>12/02/2026</c:v>
                  </c:pt>
                  <c:pt idx="44">
                    <c:v>13/02/2026</c:v>
                  </c:pt>
                  <c:pt idx="45">
                    <c:v>14/02/2026</c:v>
                  </c:pt>
                  <c:pt idx="46">
                    <c:v>15/02/2026</c:v>
                  </c:pt>
                  <c:pt idx="47">
                    <c:v>16/02/2026</c:v>
                  </c:pt>
                  <c:pt idx="48">
                    <c:v>17/02/2026</c:v>
                  </c:pt>
                  <c:pt idx="49">
                    <c:v>18/02/2026</c:v>
                  </c:pt>
                  <c:pt idx="50">
                    <c:v>19/02/2026</c:v>
                  </c:pt>
                  <c:pt idx="51">
                    <c:v>20/02/2026</c:v>
                  </c:pt>
                  <c:pt idx="52">
                    <c:v>21/02/2026</c:v>
                  </c:pt>
                  <c:pt idx="53">
                    <c:v>22/02/2026</c:v>
                  </c:pt>
                  <c:pt idx="54">
                    <c:v>23/02/2026</c:v>
                  </c:pt>
                  <c:pt idx="55">
                    <c:v>24/02/2026</c:v>
                  </c:pt>
                  <c:pt idx="56">
                    <c:v>25/02/2026</c:v>
                  </c:pt>
                  <c:pt idx="57">
                    <c:v>26/02/2026</c:v>
                  </c:pt>
                  <c:pt idx="58">
                    <c:v>27/02/2026</c:v>
                  </c:pt>
                  <c:pt idx="59">
                    <c:v>28/02/2026</c:v>
                  </c:pt>
                  <c:pt idx="60">
                    <c:v>01/03/2026</c:v>
                  </c:pt>
                  <c:pt idx="61">
                    <c:v>02/03/2026</c:v>
                  </c:pt>
                  <c:pt idx="62">
                    <c:v>03/03/2026</c:v>
                  </c:pt>
                  <c:pt idx="63">
                    <c:v>04/03/2026</c:v>
                  </c:pt>
                  <c:pt idx="64">
                    <c:v>05/03/2026</c:v>
                  </c:pt>
                  <c:pt idx="65">
                    <c:v>06/03/2026</c:v>
                  </c:pt>
                  <c:pt idx="66">
                    <c:v>07/03/2026</c:v>
                  </c:pt>
                  <c:pt idx="67">
                    <c:v>08/03/2026</c:v>
                  </c:pt>
                  <c:pt idx="68">
                    <c:v>09/03/2026</c:v>
                  </c:pt>
                  <c:pt idx="69">
                    <c:v>10/03/2026</c:v>
                  </c:pt>
                  <c:pt idx="70">
                    <c:v>11/03/2026</c:v>
                  </c:pt>
                  <c:pt idx="71">
                    <c:v>12/03/2026</c:v>
                  </c:pt>
                  <c:pt idx="72">
                    <c:v>13/03/2026</c:v>
                  </c:pt>
                  <c:pt idx="73">
                    <c:v>14/03/2026</c:v>
                  </c:pt>
                  <c:pt idx="74">
                    <c:v>15/03/2026</c:v>
                  </c:pt>
                  <c:pt idx="75">
                    <c:v>16/03/2026</c:v>
                  </c:pt>
                  <c:pt idx="76">
                    <c:v>17/03/2026</c:v>
                  </c:pt>
                  <c:pt idx="77">
                    <c:v>18/03/2026</c:v>
                  </c:pt>
                  <c:pt idx="78">
                    <c:v>19/03/2026</c:v>
                  </c:pt>
                  <c:pt idx="79">
                    <c:v>20/03/2026</c:v>
                  </c:pt>
                  <c:pt idx="80">
                    <c:v>21/03/2026</c:v>
                  </c:pt>
                  <c:pt idx="81">
                    <c:v>22/03/2026</c:v>
                  </c:pt>
                  <c:pt idx="82">
                    <c:v>23/03/2026</c:v>
                  </c:pt>
                  <c:pt idx="83">
                    <c:v>24/03/2026</c:v>
                  </c:pt>
                  <c:pt idx="84">
                    <c:v>25/03/2026</c:v>
                  </c:pt>
                  <c:pt idx="85">
                    <c:v>26/03/2026</c:v>
                  </c:pt>
                  <c:pt idx="86">
                    <c:v>27/03/2026</c:v>
                  </c:pt>
                  <c:pt idx="87">
                    <c:v>28/03/2026</c:v>
                  </c:pt>
                  <c:pt idx="88">
                    <c:v>29/03/2026</c:v>
                  </c:pt>
                  <c:pt idx="89">
                    <c:v>30/03/2026</c:v>
                  </c:pt>
                  <c:pt idx="90">
                    <c:v>31/03/2026</c:v>
                  </c:pt>
                  <c:pt idx="91">
                    <c:v>01/04/2026</c:v>
                  </c:pt>
                  <c:pt idx="92">
                    <c:v>02/04/2026</c:v>
                  </c:pt>
                  <c:pt idx="93">
                    <c:v>03/04/2026</c:v>
                  </c:pt>
                  <c:pt idx="94">
                    <c:v>04/04/2026</c:v>
                  </c:pt>
                  <c:pt idx="95">
                    <c:v>05/04/2026</c:v>
                  </c:pt>
                  <c:pt idx="96">
                    <c:v>06/04/2026</c:v>
                  </c:pt>
                  <c:pt idx="97">
                    <c:v>07/04/2026</c:v>
                  </c:pt>
                  <c:pt idx="98">
                    <c:v>08/04/2026</c:v>
                  </c:pt>
                  <c:pt idx="99">
                    <c:v>09/04/2026</c:v>
                  </c:pt>
                  <c:pt idx="100">
                    <c:v>10/04/2026</c:v>
                  </c:pt>
                  <c:pt idx="101">
                    <c:v>11/04/2026</c:v>
                  </c:pt>
                  <c:pt idx="102">
                    <c:v>12/04/2026</c:v>
                  </c:pt>
                  <c:pt idx="103">
                    <c:v>13/04/2026</c:v>
                  </c:pt>
                  <c:pt idx="104">
                    <c:v>14/04/2026</c:v>
                  </c:pt>
                  <c:pt idx="105">
                    <c:v>15/04/2026</c:v>
                  </c:pt>
                  <c:pt idx="106">
                    <c:v>16/04/2026</c:v>
                  </c:pt>
                  <c:pt idx="107">
                    <c:v>17/04/2026</c:v>
                  </c:pt>
                  <c:pt idx="108">
                    <c:v>18/04/2026</c:v>
                  </c:pt>
                  <c:pt idx="109">
                    <c:v>19/04/2026</c:v>
                  </c:pt>
                  <c:pt idx="110">
                    <c:v>20/04/2026</c:v>
                  </c:pt>
                  <c:pt idx="111">
                    <c:v>21/04/2026</c:v>
                  </c:pt>
                  <c:pt idx="112">
                    <c:v>22/04/2026</c:v>
                  </c:pt>
                  <c:pt idx="113">
                    <c:v>23/04/2026</c:v>
                  </c:pt>
                  <c:pt idx="114">
                    <c:v>24/04/2026</c:v>
                  </c:pt>
                  <c:pt idx="115">
                    <c:v>25/04/2026</c:v>
                  </c:pt>
                  <c:pt idx="116">
                    <c:v>26/04/2026</c:v>
                  </c:pt>
                  <c:pt idx="117">
                    <c:v>27/04/2026</c:v>
                  </c:pt>
                  <c:pt idx="118">
                    <c:v>28/04/2026</c:v>
                  </c:pt>
                  <c:pt idx="119">
                    <c:v>29/04/2026</c:v>
                  </c:pt>
                  <c:pt idx="120">
                    <c:v>30/04/2026</c:v>
                  </c:pt>
                  <c:pt idx="121">
                    <c:v>01/05/2026</c:v>
                  </c:pt>
                  <c:pt idx="122">
                    <c:v>02/05/2026</c:v>
                  </c:pt>
                  <c:pt idx="123">
                    <c:v>03/05/2026</c:v>
                  </c:pt>
                  <c:pt idx="124">
                    <c:v>04/05/2026</c:v>
                  </c:pt>
                  <c:pt idx="125">
                    <c:v>05/05/2026</c:v>
                  </c:pt>
                  <c:pt idx="126">
                    <c:v>06/05/2026</c:v>
                  </c:pt>
                  <c:pt idx="127">
                    <c:v>07/05/2026</c:v>
                  </c:pt>
                  <c:pt idx="128">
                    <c:v>08/05/2026</c:v>
                  </c:pt>
                  <c:pt idx="129">
                    <c:v>09/05/2026</c:v>
                  </c:pt>
                  <c:pt idx="130">
                    <c:v>10/05/2026</c:v>
                  </c:pt>
                  <c:pt idx="131">
                    <c:v>11/05/2026</c:v>
                  </c:pt>
                  <c:pt idx="132">
                    <c:v>12/05/2026</c:v>
                  </c:pt>
                  <c:pt idx="133">
                    <c:v>13/05/2026</c:v>
                  </c:pt>
                  <c:pt idx="134">
                    <c:v>14/05/2026</c:v>
                  </c:pt>
                  <c:pt idx="135">
                    <c:v>15/05/2026</c:v>
                  </c:pt>
                  <c:pt idx="136">
                    <c:v>16/05/2026</c:v>
                  </c:pt>
                  <c:pt idx="137">
                    <c:v>17/05/2026</c:v>
                  </c:pt>
                  <c:pt idx="138">
                    <c:v>18/05/2026</c:v>
                  </c:pt>
                  <c:pt idx="139">
                    <c:v>19/05/2026</c:v>
                  </c:pt>
                  <c:pt idx="140">
                    <c:v>20/05/2026</c:v>
                  </c:pt>
                  <c:pt idx="141">
                    <c:v>21/05/2026</c:v>
                  </c:pt>
                  <c:pt idx="142">
                    <c:v>22/05/2026</c:v>
                  </c:pt>
                  <c:pt idx="143">
                    <c:v>23/05/2026</c:v>
                  </c:pt>
                  <c:pt idx="144">
                    <c:v>24/05/2026</c:v>
                  </c:pt>
                  <c:pt idx="145">
                    <c:v>25/05/2026</c:v>
                  </c:pt>
                  <c:pt idx="146">
                    <c:v>26/05/2026</c:v>
                  </c:pt>
                  <c:pt idx="147">
                    <c:v>27/05/2026</c:v>
                  </c:pt>
                  <c:pt idx="148">
                    <c:v>28/05/2026</c:v>
                  </c:pt>
                  <c:pt idx="149">
                    <c:v>29/05/2026</c:v>
                  </c:pt>
                  <c:pt idx="150">
                    <c:v>30/05/2026</c:v>
                  </c:pt>
                  <c:pt idx="151">
                    <c:v>31/05/2026</c:v>
                  </c:pt>
                  <c:pt idx="152">
                    <c:v>01/06/2026</c:v>
                  </c:pt>
                  <c:pt idx="153">
                    <c:v>02/06/2026</c:v>
                  </c:pt>
                  <c:pt idx="154">
                    <c:v>03/06/2026</c:v>
                  </c:pt>
                  <c:pt idx="155">
                    <c:v>04/06/2026</c:v>
                  </c:pt>
                  <c:pt idx="156">
                    <c:v>05/06/2026</c:v>
                  </c:pt>
                  <c:pt idx="157">
                    <c:v>06/06/2026</c:v>
                  </c:pt>
                  <c:pt idx="158">
                    <c:v>07/06/2026</c:v>
                  </c:pt>
                  <c:pt idx="159">
                    <c:v>08/06/2026</c:v>
                  </c:pt>
                  <c:pt idx="160">
                    <c:v>09/06/2026</c:v>
                  </c:pt>
                  <c:pt idx="161">
                    <c:v>10/06/2026</c:v>
                  </c:pt>
                  <c:pt idx="162">
                    <c:v>11/06/2026</c:v>
                  </c:pt>
                  <c:pt idx="163">
                    <c:v>12/06/2026</c:v>
                  </c:pt>
                  <c:pt idx="164">
                    <c:v>13/06/2026</c:v>
                  </c:pt>
                  <c:pt idx="165">
                    <c:v>14/06/2026</c:v>
                  </c:pt>
                  <c:pt idx="166">
                    <c:v>15/06/2026</c:v>
                  </c:pt>
                  <c:pt idx="167">
                    <c:v>16/06/2026</c:v>
                  </c:pt>
                  <c:pt idx="168">
                    <c:v>17/06/2026</c:v>
                  </c:pt>
                  <c:pt idx="169">
                    <c:v>18/06/2026</c:v>
                  </c:pt>
                  <c:pt idx="170">
                    <c:v>19/06/2026</c:v>
                  </c:pt>
                  <c:pt idx="171">
                    <c:v>20/06/2026</c:v>
                  </c:pt>
                  <c:pt idx="172">
                    <c:v>21/06/2026</c:v>
                  </c:pt>
                  <c:pt idx="173">
                    <c:v>22/06/2026</c:v>
                  </c:pt>
                  <c:pt idx="174">
                    <c:v>23/06/2026</c:v>
                  </c:pt>
                  <c:pt idx="175">
                    <c:v>24/06/2026</c:v>
                  </c:pt>
                  <c:pt idx="176">
                    <c:v>25/06/2026</c:v>
                  </c:pt>
                  <c:pt idx="177">
                    <c:v>26/06/2026</c:v>
                  </c:pt>
                  <c:pt idx="178">
                    <c:v>27/06/2026</c:v>
                  </c:pt>
                  <c:pt idx="179">
                    <c:v>28/06/2026</c:v>
                  </c:pt>
                  <c:pt idx="180">
                    <c:v>29/06/2026</c:v>
                  </c:pt>
                  <c:pt idx="181">
                    <c:v>30/06/2026</c:v>
                  </c:pt>
                  <c:pt idx="182">
                    <c:v>01/07/2026</c:v>
                  </c:pt>
                  <c:pt idx="183">
                    <c:v>02/07/2026</c:v>
                  </c:pt>
                  <c:pt idx="184">
                    <c:v>03/07/2026</c:v>
                  </c:pt>
                  <c:pt idx="185">
                    <c:v>04/07/2026</c:v>
                  </c:pt>
                  <c:pt idx="186">
                    <c:v>05/07/2026</c:v>
                  </c:pt>
                  <c:pt idx="187">
                    <c:v>06/07/2026</c:v>
                  </c:pt>
                  <c:pt idx="188">
                    <c:v>07/07/2026</c:v>
                  </c:pt>
                  <c:pt idx="189">
                    <c:v>08/07/2026</c:v>
                  </c:pt>
                  <c:pt idx="190">
                    <c:v>09/07/2026</c:v>
                  </c:pt>
                  <c:pt idx="191">
                    <c:v>10/07/2026</c:v>
                  </c:pt>
                  <c:pt idx="192">
                    <c:v>11/07/2026</c:v>
                  </c:pt>
                  <c:pt idx="193">
                    <c:v>12/07/2026</c:v>
                  </c:pt>
                  <c:pt idx="194">
                    <c:v>13/07/2026</c:v>
                  </c:pt>
                  <c:pt idx="195">
                    <c:v>14/07/2026</c:v>
                  </c:pt>
                  <c:pt idx="196">
                    <c:v>15/07/2026</c:v>
                  </c:pt>
                  <c:pt idx="197">
                    <c:v>16/07/2026</c:v>
                  </c:pt>
                  <c:pt idx="198">
                    <c:v>17/07/2026</c:v>
                  </c:pt>
                  <c:pt idx="199">
                    <c:v>18/07/2026</c:v>
                  </c:pt>
                  <c:pt idx="200">
                    <c:v>19/07/2026</c:v>
                  </c:pt>
                  <c:pt idx="201">
                    <c:v>20/07/2026</c:v>
                  </c:pt>
                  <c:pt idx="202">
                    <c:v>21/07/2026</c:v>
                  </c:pt>
                  <c:pt idx="203">
                    <c:v>22/07/2026</c:v>
                  </c:pt>
                  <c:pt idx="204">
                    <c:v>23/07/2026</c:v>
                  </c:pt>
                  <c:pt idx="205">
                    <c:v>24/07/2026</c:v>
                  </c:pt>
                  <c:pt idx="206">
                    <c:v>25/07/2026</c:v>
                  </c:pt>
                  <c:pt idx="207">
                    <c:v>26/07/2026</c:v>
                  </c:pt>
                  <c:pt idx="208">
                    <c:v>27/07/2026</c:v>
                  </c:pt>
                  <c:pt idx="209">
                    <c:v>28/07/2026</c:v>
                  </c:pt>
                  <c:pt idx="210">
                    <c:v>29/07/2026</c:v>
                  </c:pt>
                  <c:pt idx="211">
                    <c:v>30/07/2026</c:v>
                  </c:pt>
                  <c:pt idx="212">
                    <c:v>31/07/2026</c:v>
                  </c:pt>
                  <c:pt idx="213">
                    <c:v>01/08/2026</c:v>
                  </c:pt>
                  <c:pt idx="214">
                    <c:v>02/08/2026</c:v>
                  </c:pt>
                  <c:pt idx="215">
                    <c:v>03/08/2026</c:v>
                  </c:pt>
                  <c:pt idx="216">
                    <c:v>04/08/2026</c:v>
                  </c:pt>
                  <c:pt idx="217">
                    <c:v>05/08/2026</c:v>
                  </c:pt>
                  <c:pt idx="218">
                    <c:v>06/08/2026</c:v>
                  </c:pt>
                  <c:pt idx="219">
                    <c:v>07/08/2026</c:v>
                  </c:pt>
                  <c:pt idx="220">
                    <c:v>08/08/2026</c:v>
                  </c:pt>
                  <c:pt idx="221">
                    <c:v>09/08/2026</c:v>
                  </c:pt>
                  <c:pt idx="222">
                    <c:v>10/08/2026</c:v>
                  </c:pt>
                  <c:pt idx="223">
                    <c:v>11/08/2026</c:v>
                  </c:pt>
                  <c:pt idx="224">
                    <c:v>12/08/2026</c:v>
                  </c:pt>
                  <c:pt idx="225">
                    <c:v>13/08/2026</c:v>
                  </c:pt>
                  <c:pt idx="226">
                    <c:v>14/08/2026</c:v>
                  </c:pt>
                  <c:pt idx="227">
                    <c:v>15/08/2026</c:v>
                  </c:pt>
                  <c:pt idx="228">
                    <c:v>16/08/2026</c:v>
                  </c:pt>
                  <c:pt idx="229">
                    <c:v>17/08/2026</c:v>
                  </c:pt>
                  <c:pt idx="230">
                    <c:v>18/08/2026</c:v>
                  </c:pt>
                  <c:pt idx="231">
                    <c:v>19/08/2026</c:v>
                  </c:pt>
                  <c:pt idx="232">
                    <c:v>20/08/2026</c:v>
                  </c:pt>
                  <c:pt idx="233">
                    <c:v>21/08/2026</c:v>
                  </c:pt>
                  <c:pt idx="234">
                    <c:v>22/08/2026</c:v>
                  </c:pt>
                  <c:pt idx="235">
                    <c:v>23/08/2026</c:v>
                  </c:pt>
                  <c:pt idx="236">
                    <c:v>24/08/2026</c:v>
                  </c:pt>
                  <c:pt idx="237">
                    <c:v>25/08/2026</c:v>
                  </c:pt>
                  <c:pt idx="238">
                    <c:v>26/08/2026</c:v>
                  </c:pt>
                  <c:pt idx="239">
                    <c:v>27/08/2026</c:v>
                  </c:pt>
                  <c:pt idx="240">
                    <c:v>28/08/2026</c:v>
                  </c:pt>
                  <c:pt idx="241">
                    <c:v>29/08/2026</c:v>
                  </c:pt>
                  <c:pt idx="242">
                    <c:v>30/08/2026</c:v>
                  </c:pt>
                  <c:pt idx="243">
                    <c:v>31/08/2026</c:v>
                  </c:pt>
                  <c:pt idx="244">
                    <c:v>01/09/2026</c:v>
                  </c:pt>
                  <c:pt idx="245">
                    <c:v>02/09/2026</c:v>
                  </c:pt>
                  <c:pt idx="246">
                    <c:v>03/09/2026</c:v>
                  </c:pt>
                  <c:pt idx="247">
                    <c:v>04/09/2026</c:v>
                  </c:pt>
                  <c:pt idx="248">
                    <c:v>05/09/2026</c:v>
                  </c:pt>
                  <c:pt idx="249">
                    <c:v>06/09/2026</c:v>
                  </c:pt>
                  <c:pt idx="250">
                    <c:v>07/09/2026</c:v>
                  </c:pt>
                  <c:pt idx="251">
                    <c:v>08/09/2026</c:v>
                  </c:pt>
                  <c:pt idx="252">
                    <c:v>09/09/2026</c:v>
                  </c:pt>
                  <c:pt idx="253">
                    <c:v>10/09/2026</c:v>
                  </c:pt>
                </c:lvl>
              </c:multiLvlStrCache>
            </c:multiLvlStrRef>
          </c:cat>
          <c:val>
            <c:numRef>
              <c:f>TTFS!$E$367:$E$620</c:f>
              <c:numCache>
                <c:formatCode>General</c:formatCode>
                <c:ptCount val="254"/>
                <c:pt idx="0">
                  <c:v>68</c:v>
                </c:pt>
                <c:pt idx="1">
                  <c:v>52</c:v>
                </c:pt>
                <c:pt idx="2">
                  <c:v>0</c:v>
                </c:pt>
                <c:pt idx="3">
                  <c:v>0</c:v>
                </c:pt>
                <c:pt idx="4">
                  <c:v>0</c:v>
                </c:pt>
                <c:pt idx="5">
                  <c:v>0</c:v>
                </c:pt>
                <c:pt idx="6">
                  <c:v>180</c:v>
                </c:pt>
                <c:pt idx="7">
                  <c:v>93</c:v>
                </c:pt>
                <c:pt idx="8">
                  <c:v>180</c:v>
                </c:pt>
                <c:pt idx="9">
                  <c:v>0</c:v>
                </c:pt>
                <c:pt idx="10">
                  <c:v>180</c:v>
                </c:pt>
                <c:pt idx="11">
                  <c:v>180</c:v>
                </c:pt>
                <c:pt idx="12">
                  <c:v>42</c:v>
                </c:pt>
                <c:pt idx="13">
                  <c:v>29</c:v>
                </c:pt>
                <c:pt idx="14">
                  <c:v>180</c:v>
                </c:pt>
                <c:pt idx="15">
                  <c:v>180</c:v>
                </c:pt>
                <c:pt idx="16">
                  <c:v>107</c:v>
                </c:pt>
                <c:pt idx="17">
                  <c:v>94</c:v>
                </c:pt>
                <c:pt idx="18">
                  <c:v>20</c:v>
                </c:pt>
                <c:pt idx="19">
                  <c:v>97</c:v>
                </c:pt>
                <c:pt idx="20">
                  <c:v>180</c:v>
                </c:pt>
                <c:pt idx="21">
                  <c:v>180</c:v>
                </c:pt>
                <c:pt idx="22">
                  <c:v>180</c:v>
                </c:pt>
                <c:pt idx="23">
                  <c:v>84</c:v>
                </c:pt>
                <c:pt idx="24">
                  <c:v>92</c:v>
                </c:pt>
                <c:pt idx="25">
                  <c:v>180</c:v>
                </c:pt>
                <c:pt idx="26">
                  <c:v>180</c:v>
                </c:pt>
                <c:pt idx="27">
                  <c:v>72</c:v>
                </c:pt>
                <c:pt idx="28">
                  <c:v>11</c:v>
                </c:pt>
                <c:pt idx="29">
                  <c:v>180</c:v>
                </c:pt>
                <c:pt idx="30">
                  <c:v>180</c:v>
                </c:pt>
                <c:pt idx="31">
                  <c:v>180</c:v>
                </c:pt>
                <c:pt idx="32">
                  <c:v>180</c:v>
                </c:pt>
                <c:pt idx="33">
                  <c:v>110</c:v>
                </c:pt>
                <c:pt idx="34">
                  <c:v>70</c:v>
                </c:pt>
                <c:pt idx="35">
                  <c:v>180</c:v>
                </c:pt>
                <c:pt idx="36">
                  <c:v>35</c:v>
                </c:pt>
                <c:pt idx="37">
                  <c:v>1</c:v>
                </c:pt>
                <c:pt idx="38">
                  <c:v>0</c:v>
                </c:pt>
                <c:pt idx="39">
                  <c:v>111</c:v>
                </c:pt>
                <c:pt idx="40">
                  <c:v>44</c:v>
                </c:pt>
                <c:pt idx="41">
                  <c:v>87</c:v>
                </c:pt>
                <c:pt idx="42">
                  <c:v>180</c:v>
                </c:pt>
                <c:pt idx="43">
                  <c:v>62</c:v>
                </c:pt>
                <c:pt idx="44">
                  <c:v>0</c:v>
                </c:pt>
                <c:pt idx="45">
                  <c:v>180</c:v>
                </c:pt>
                <c:pt idx="46">
                  <c:v>180</c:v>
                </c:pt>
                <c:pt idx="47">
                  <c:v>49</c:v>
                </c:pt>
                <c:pt idx="48">
                  <c:v>180</c:v>
                </c:pt>
                <c:pt idx="49">
                  <c:v>31</c:v>
                </c:pt>
                <c:pt idx="50">
                  <c:v>180</c:v>
                </c:pt>
                <c:pt idx="51">
                  <c:v>0</c:v>
                </c:pt>
                <c:pt idx="52">
                  <c:v>0</c:v>
                </c:pt>
                <c:pt idx="53">
                  <c:v>40</c:v>
                </c:pt>
                <c:pt idx="54">
                  <c:v>180</c:v>
                </c:pt>
                <c:pt idx="55">
                  <c:v>108</c:v>
                </c:pt>
                <c:pt idx="56">
                  <c:v>74</c:v>
                </c:pt>
                <c:pt idx="57">
                  <c:v>40</c:v>
                </c:pt>
                <c:pt idx="58">
                  <c:v>0</c:v>
                </c:pt>
                <c:pt idx="59">
                  <c:v>0</c:v>
                </c:pt>
                <c:pt idx="60">
                  <c:v>180</c:v>
                </c:pt>
                <c:pt idx="61">
                  <c:v>180</c:v>
                </c:pt>
                <c:pt idx="62">
                  <c:v>0</c:v>
                </c:pt>
                <c:pt idx="63">
                  <c:v>0</c:v>
                </c:pt>
                <c:pt idx="64">
                  <c:v>180</c:v>
                </c:pt>
                <c:pt idx="65">
                  <c:v>23</c:v>
                </c:pt>
                <c:pt idx="66">
                  <c:v>130</c:v>
                </c:pt>
                <c:pt idx="67">
                  <c:v>18</c:v>
                </c:pt>
                <c:pt idx="68">
                  <c:v>180</c:v>
                </c:pt>
                <c:pt idx="69">
                  <c:v>171</c:v>
                </c:pt>
                <c:pt idx="70">
                  <c:v>23</c:v>
                </c:pt>
                <c:pt idx="71">
                  <c:v>2</c:v>
                </c:pt>
                <c:pt idx="72">
                  <c:v>180</c:v>
                </c:pt>
                <c:pt idx="73">
                  <c:v>85</c:v>
                </c:pt>
                <c:pt idx="74">
                  <c:v>31</c:v>
                </c:pt>
                <c:pt idx="75">
                  <c:v>49</c:v>
                </c:pt>
                <c:pt idx="76">
                  <c:v>162</c:v>
                </c:pt>
                <c:pt idx="77">
                  <c:v>54</c:v>
                </c:pt>
                <c:pt idx="78">
                  <c:v>180</c:v>
                </c:pt>
                <c:pt idx="79">
                  <c:v>0</c:v>
                </c:pt>
                <c:pt idx="80">
                  <c:v>83</c:v>
                </c:pt>
                <c:pt idx="81">
                  <c:v>87</c:v>
                </c:pt>
                <c:pt idx="82">
                  <c:v>163</c:v>
                </c:pt>
                <c:pt idx="83">
                  <c:v>54</c:v>
                </c:pt>
                <c:pt idx="84">
                  <c:v>180</c:v>
                </c:pt>
                <c:pt idx="85">
                  <c:v>0</c:v>
                </c:pt>
                <c:pt idx="86">
                  <c:v>74</c:v>
                </c:pt>
                <c:pt idx="87">
                  <c:v>17</c:v>
                </c:pt>
                <c:pt idx="88">
                  <c:v>100</c:v>
                </c:pt>
                <c:pt idx="89">
                  <c:v>162</c:v>
                </c:pt>
                <c:pt idx="90">
                  <c:v>22</c:v>
                </c:pt>
                <c:pt idx="91">
                  <c:v>180</c:v>
                </c:pt>
                <c:pt idx="92">
                  <c:v>0</c:v>
                </c:pt>
                <c:pt idx="93">
                  <c:v>154</c:v>
                </c:pt>
                <c:pt idx="94">
                  <c:v>52</c:v>
                </c:pt>
                <c:pt idx="95">
                  <c:v>73</c:v>
                </c:pt>
                <c:pt idx="96">
                  <c:v>108</c:v>
                </c:pt>
                <c:pt idx="97">
                  <c:v>147</c:v>
                </c:pt>
                <c:pt idx="98">
                  <c:v>87</c:v>
                </c:pt>
                <c:pt idx="99">
                  <c:v>180</c:v>
                </c:pt>
                <c:pt idx="100">
                  <c:v>69</c:v>
                </c:pt>
                <c:pt idx="101">
                  <c:v>1</c:v>
                </c:pt>
                <c:pt idx="102">
                  <c:v>180</c:v>
                </c:pt>
                <c:pt idx="103">
                  <c:v>180</c:v>
                </c:pt>
                <c:pt idx="104">
                  <c:v>130</c:v>
                </c:pt>
                <c:pt idx="105">
                  <c:v>51</c:v>
                </c:pt>
                <c:pt idx="106">
                  <c:v>51</c:v>
                </c:pt>
                <c:pt idx="107">
                  <c:v>180</c:v>
                </c:pt>
                <c:pt idx="108">
                  <c:v>83</c:v>
                </c:pt>
                <c:pt idx="109">
                  <c:v>180</c:v>
                </c:pt>
                <c:pt idx="110">
                  <c:v>156</c:v>
                </c:pt>
                <c:pt idx="111">
                  <c:v>20</c:v>
                </c:pt>
                <c:pt idx="112">
                  <c:v>38</c:v>
                </c:pt>
                <c:pt idx="113">
                  <c:v>65</c:v>
                </c:pt>
                <c:pt idx="114">
                  <c:v>0</c:v>
                </c:pt>
                <c:pt idx="115">
                  <c:v>95</c:v>
                </c:pt>
                <c:pt idx="116">
                  <c:v>0</c:v>
                </c:pt>
                <c:pt idx="117">
                  <c:v>0</c:v>
                </c:pt>
                <c:pt idx="118">
                  <c:v>0</c:v>
                </c:pt>
                <c:pt idx="119">
                  <c:v>0</c:v>
                </c:pt>
                <c:pt idx="120">
                  <c:v>59</c:v>
                </c:pt>
                <c:pt idx="121">
                  <c:v>161</c:v>
                </c:pt>
                <c:pt idx="122">
                  <c:v>180</c:v>
                </c:pt>
                <c:pt idx="123">
                  <c:v>91</c:v>
                </c:pt>
                <c:pt idx="124">
                  <c:v>180</c:v>
                </c:pt>
                <c:pt idx="125">
                  <c:v>18</c:v>
                </c:pt>
                <c:pt idx="126">
                  <c:v>180</c:v>
                </c:pt>
                <c:pt idx="127">
                  <c:v>7</c:v>
                </c:pt>
                <c:pt idx="128">
                  <c:v>0</c:v>
                </c:pt>
                <c:pt idx="129">
                  <c:v>0</c:v>
                </c:pt>
                <c:pt idx="130">
                  <c:v>41</c:v>
                </c:pt>
                <c:pt idx="131">
                  <c:v>0</c:v>
                </c:pt>
                <c:pt idx="132">
                  <c:v>0</c:v>
                </c:pt>
                <c:pt idx="133">
                  <c:v>0</c:v>
                </c:pt>
                <c:pt idx="134">
                  <c:v>29</c:v>
                </c:pt>
                <c:pt idx="135">
                  <c:v>0</c:v>
                </c:pt>
                <c:pt idx="136">
                  <c:v>32</c:v>
                </c:pt>
                <c:pt idx="137">
                  <c:v>130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50</c:v>
                </c:pt>
                <c:pt idx="153">
                  <c:v>75</c:v>
                </c:pt>
                <c:pt idx="154">
                  <c:v>0</c:v>
                </c:pt>
                <c:pt idx="155">
                  <c:v>0</c:v>
                </c:pt>
                <c:pt idx="156">
                  <c:v>0</c:v>
                </c:pt>
                <c:pt idx="157">
                  <c:v>0</c:v>
                </c:pt>
                <c:pt idx="158">
                  <c:v>30</c:v>
                </c:pt>
                <c:pt idx="159">
                  <c:v>41</c:v>
                </c:pt>
                <c:pt idx="160">
                  <c:v>3</c:v>
                </c:pt>
                <c:pt idx="161">
                  <c:v>141</c:v>
                </c:pt>
                <c:pt idx="162">
                  <c:v>0</c:v>
                </c:pt>
                <c:pt idx="163">
                  <c:v>8</c:v>
                </c:pt>
                <c:pt idx="164">
                  <c:v>8</c:v>
                </c:pt>
                <c:pt idx="165">
                  <c:v>52</c:v>
                </c:pt>
                <c:pt idx="166">
                  <c:v>180</c:v>
                </c:pt>
                <c:pt idx="167">
                  <c:v>158</c:v>
                </c:pt>
                <c:pt idx="168">
                  <c:v>122</c:v>
                </c:pt>
                <c:pt idx="169">
                  <c:v>145</c:v>
                </c:pt>
                <c:pt idx="170">
                  <c:v>105</c:v>
                </c:pt>
                <c:pt idx="171">
                  <c:v>0</c:v>
                </c:pt>
                <c:pt idx="172">
                  <c:v>0</c:v>
                </c:pt>
                <c:pt idx="173">
                  <c:v>38</c:v>
                </c:pt>
                <c:pt idx="174">
                  <c:v>0</c:v>
                </c:pt>
                <c:pt idx="175">
                  <c:v>0</c:v>
                </c:pt>
                <c:pt idx="176">
                  <c:v>34</c:v>
                </c:pt>
                <c:pt idx="177">
                  <c:v>0</c:v>
                </c:pt>
                <c:pt idx="178">
                  <c:v>0</c:v>
                </c:pt>
                <c:pt idx="179">
                  <c:v>0</c:v>
                </c:pt>
                <c:pt idx="180">
                  <c:v>11</c:v>
                </c:pt>
                <c:pt idx="181">
                  <c:v>180</c:v>
                </c:pt>
                <c:pt idx="182">
                  <c:v>0</c:v>
                </c:pt>
                <c:pt idx="183">
                  <c:v>0</c:v>
                </c:pt>
                <c:pt idx="184">
                  <c:v>114</c:v>
                </c:pt>
                <c:pt idx="185">
                  <c:v>7</c:v>
                </c:pt>
                <c:pt idx="186">
                  <c:v>150</c:v>
                </c:pt>
                <c:pt idx="187">
                  <c:v>114</c:v>
                </c:pt>
                <c:pt idx="188">
                  <c:v>142</c:v>
                </c:pt>
                <c:pt idx="189">
                  <c:v>0</c:v>
                </c:pt>
                <c:pt idx="190">
                  <c:v>0</c:v>
                </c:pt>
                <c:pt idx="191">
                  <c:v>86</c:v>
                </c:pt>
                <c:pt idx="192">
                  <c:v>0</c:v>
                </c:pt>
                <c:pt idx="193">
                  <c:v>180</c:v>
                </c:pt>
                <c:pt idx="194">
                  <c:v>180</c:v>
                </c:pt>
                <c:pt idx="195">
                  <c:v>0</c:v>
                </c:pt>
                <c:pt idx="196">
                  <c:v>111</c:v>
                </c:pt>
                <c:pt idx="197">
                  <c:v>0</c:v>
                </c:pt>
                <c:pt idx="198">
                  <c:v>72</c:v>
                </c:pt>
                <c:pt idx="199">
                  <c:v>103</c:v>
                </c:pt>
                <c:pt idx="200">
                  <c:v>99</c:v>
                </c:pt>
                <c:pt idx="201">
                  <c:v>0</c:v>
                </c:pt>
                <c:pt idx="202">
                  <c:v>75</c:v>
                </c:pt>
                <c:pt idx="203">
                  <c:v>0</c:v>
                </c:pt>
                <c:pt idx="204">
                  <c:v>0</c:v>
                </c:pt>
                <c:pt idx="205">
                  <c:v>0</c:v>
                </c:pt>
                <c:pt idx="206">
                  <c:v>0</c:v>
                </c:pt>
                <c:pt idx="207">
                  <c:v>0</c:v>
                </c:pt>
                <c:pt idx="208">
                  <c:v>0</c:v>
                </c:pt>
                <c:pt idx="209">
                  <c:v>54</c:v>
                </c:pt>
                <c:pt idx="210">
                  <c:v>28</c:v>
                </c:pt>
                <c:pt idx="211">
                  <c:v>0</c:v>
                </c:pt>
                <c:pt idx="212">
                  <c:v>0</c:v>
                </c:pt>
                <c:pt idx="213">
                  <c:v>0</c:v>
                </c:pt>
                <c:pt idx="214">
                  <c:v>0</c:v>
                </c:pt>
                <c:pt idx="215">
                  <c:v>0</c:v>
                </c:pt>
                <c:pt idx="216">
                  <c:v>178</c:v>
                </c:pt>
                <c:pt idx="217">
                  <c:v>113</c:v>
                </c:pt>
                <c:pt idx="218">
                  <c:v>0</c:v>
                </c:pt>
                <c:pt idx="219">
                  <c:v>0</c:v>
                </c:pt>
                <c:pt idx="220">
                  <c:v>0</c:v>
                </c:pt>
                <c:pt idx="221">
                  <c:v>0</c:v>
                </c:pt>
                <c:pt idx="222">
                  <c:v>0</c:v>
                </c:pt>
                <c:pt idx="223">
                  <c:v>0</c:v>
                </c:pt>
                <c:pt idx="224">
                  <c:v>62</c:v>
                </c:pt>
                <c:pt idx="225">
                  <c:v>0</c:v>
                </c:pt>
                <c:pt idx="226">
                  <c:v>0</c:v>
                </c:pt>
                <c:pt idx="227">
                  <c:v>0</c:v>
                </c:pt>
                <c:pt idx="228">
                  <c:v>17</c:v>
                </c:pt>
                <c:pt idx="229">
                  <c:v>118</c:v>
                </c:pt>
                <c:pt idx="230">
                  <c:v>0</c:v>
                </c:pt>
                <c:pt idx="231">
                  <c:v>174</c:v>
                </c:pt>
                <c:pt idx="232">
                  <c:v>0</c:v>
                </c:pt>
                <c:pt idx="233">
                  <c:v>0</c:v>
                </c:pt>
                <c:pt idx="234">
                  <c:v>0</c:v>
                </c:pt>
                <c:pt idx="235">
                  <c:v>180</c:v>
                </c:pt>
                <c:pt idx="236">
                  <c:v>52</c:v>
                </c:pt>
                <c:pt idx="237">
                  <c:v>180</c:v>
                </c:pt>
                <c:pt idx="238">
                  <c:v>180</c:v>
                </c:pt>
                <c:pt idx="239">
                  <c:v>127</c:v>
                </c:pt>
                <c:pt idx="240">
                  <c:v>0</c:v>
                </c:pt>
                <c:pt idx="241">
                  <c:v>0</c:v>
                </c:pt>
                <c:pt idx="242">
                  <c:v>11</c:v>
                </c:pt>
                <c:pt idx="243">
                  <c:v>180</c:v>
                </c:pt>
                <c:pt idx="244">
                  <c:v>0</c:v>
                </c:pt>
                <c:pt idx="245">
                  <c:v>176</c:v>
                </c:pt>
                <c:pt idx="246">
                  <c:v>180</c:v>
                </c:pt>
                <c:pt idx="247">
                  <c:v>180</c:v>
                </c:pt>
                <c:pt idx="248">
                  <c:v>0</c:v>
                </c:pt>
                <c:pt idx="249">
                  <c:v>75</c:v>
                </c:pt>
                <c:pt idx="250">
                  <c:v>0</c:v>
                </c:pt>
                <c:pt idx="251">
                  <c:v>180</c:v>
                </c:pt>
                <c:pt idx="252">
                  <c:v>31</c:v>
                </c:pt>
                <c:pt idx="253">
                  <c:v>69</c:v>
                </c:pt>
              </c:numCache>
            </c:numRef>
          </c:val>
          <c:extLst>
            <c:ext xmlns:c16="http://schemas.microsoft.com/office/drawing/2014/chart" uri="{C3380CC4-5D6E-409C-BE32-E72D297353CC}">
              <c16:uniqueId val="{00000001-E03B-4A45-B495-80D22F2D58F5}"/>
            </c:ext>
          </c:extLst>
        </c:ser>
        <c:ser>
          <c:idx val="3"/>
          <c:order val="2"/>
          <c:spPr>
            <a:solidFill>
              <a:schemeClr val="accent4"/>
            </a:solidFill>
            <a:ln>
              <a:noFill/>
            </a:ln>
            <a:effectLst/>
          </c:spPr>
          <c:invertIfNegative val="0"/>
          <c:cat>
            <c:multiLvlStrRef>
              <c:f>TTFS!$A$367:$B$620</c:f>
              <c:multiLvlStrCache>
                <c:ptCount val="254"/>
                <c:lvl>
                  <c:pt idx="0">
                    <c:v>01/01/2026</c:v>
                  </c:pt>
                  <c:pt idx="1">
                    <c:v>02/01/2026</c:v>
                  </c:pt>
                  <c:pt idx="2">
                    <c:v>03/01/2026</c:v>
                  </c:pt>
                  <c:pt idx="3">
                    <c:v>04/01/2026</c:v>
                  </c:pt>
                  <c:pt idx="4">
                    <c:v>05/01/2026</c:v>
                  </c:pt>
                  <c:pt idx="5">
                    <c:v>06/01/2026</c:v>
                  </c:pt>
                  <c:pt idx="6">
                    <c:v>07/01/2026</c:v>
                  </c:pt>
                  <c:pt idx="7">
                    <c:v>08/01/2026</c:v>
                  </c:pt>
                  <c:pt idx="8">
                    <c:v>09/01/2026</c:v>
                  </c:pt>
                  <c:pt idx="9">
                    <c:v>10/01/2026</c:v>
                  </c:pt>
                  <c:pt idx="10">
                    <c:v>11/01/2026</c:v>
                  </c:pt>
                  <c:pt idx="11">
                    <c:v>12/01/2026</c:v>
                  </c:pt>
                  <c:pt idx="12">
                    <c:v>13/01/2026</c:v>
                  </c:pt>
                  <c:pt idx="13">
                    <c:v>14/01/2026</c:v>
                  </c:pt>
                  <c:pt idx="14">
                    <c:v>15/01/2026</c:v>
                  </c:pt>
                  <c:pt idx="15">
                    <c:v>16/01/2026</c:v>
                  </c:pt>
                  <c:pt idx="16">
                    <c:v>17/01/2026</c:v>
                  </c:pt>
                  <c:pt idx="17">
                    <c:v>18/01/2026</c:v>
                  </c:pt>
                  <c:pt idx="18">
                    <c:v>19/01/2026</c:v>
                  </c:pt>
                  <c:pt idx="19">
                    <c:v>20/01/2026</c:v>
                  </c:pt>
                  <c:pt idx="20">
                    <c:v>21/01/2026</c:v>
                  </c:pt>
                  <c:pt idx="21">
                    <c:v>22/01/2026</c:v>
                  </c:pt>
                  <c:pt idx="22">
                    <c:v>23/01/2026</c:v>
                  </c:pt>
                  <c:pt idx="23">
                    <c:v>24/01/2026</c:v>
                  </c:pt>
                  <c:pt idx="24">
                    <c:v>25/01/2026</c:v>
                  </c:pt>
                  <c:pt idx="25">
                    <c:v>26/01/2026</c:v>
                  </c:pt>
                  <c:pt idx="26">
                    <c:v>27/01/2026</c:v>
                  </c:pt>
                  <c:pt idx="27">
                    <c:v>28/01/2026</c:v>
                  </c:pt>
                  <c:pt idx="28">
                    <c:v>29/01/2026</c:v>
                  </c:pt>
                  <c:pt idx="29">
                    <c:v>30/01/2026</c:v>
                  </c:pt>
                  <c:pt idx="30">
                    <c:v>31/01/2026</c:v>
                  </c:pt>
                  <c:pt idx="31">
                    <c:v>01/02/2026</c:v>
                  </c:pt>
                  <c:pt idx="32">
                    <c:v>02/02/2026</c:v>
                  </c:pt>
                  <c:pt idx="33">
                    <c:v>03/02/2026</c:v>
                  </c:pt>
                  <c:pt idx="34">
                    <c:v>04/02/2026</c:v>
                  </c:pt>
                  <c:pt idx="35">
                    <c:v>05/02/2026</c:v>
                  </c:pt>
                  <c:pt idx="36">
                    <c:v>06/02/2026</c:v>
                  </c:pt>
                  <c:pt idx="37">
                    <c:v>07/02/2026</c:v>
                  </c:pt>
                  <c:pt idx="38">
                    <c:v>08/02/2026</c:v>
                  </c:pt>
                  <c:pt idx="39">
                    <c:v>09/02/2026</c:v>
                  </c:pt>
                  <c:pt idx="40">
                    <c:v>10/02/2026</c:v>
                  </c:pt>
                  <c:pt idx="41">
                    <c:v>11/02/2026</c:v>
                  </c:pt>
                  <c:pt idx="42">
                    <c:v>12/02/2026</c:v>
                  </c:pt>
                  <c:pt idx="43">
                    <c:v>13/02/2026</c:v>
                  </c:pt>
                  <c:pt idx="44">
                    <c:v>14/02/2026</c:v>
                  </c:pt>
                  <c:pt idx="45">
                    <c:v>15/02/2026</c:v>
                  </c:pt>
                  <c:pt idx="46">
                    <c:v>16/02/2026</c:v>
                  </c:pt>
                  <c:pt idx="47">
                    <c:v>17/02/2026</c:v>
                  </c:pt>
                  <c:pt idx="48">
                    <c:v>18/02/2026</c:v>
                  </c:pt>
                  <c:pt idx="49">
                    <c:v>19/02/2026</c:v>
                  </c:pt>
                  <c:pt idx="50">
                    <c:v>20/02/2026</c:v>
                  </c:pt>
                  <c:pt idx="51">
                    <c:v>21/02/2026</c:v>
                  </c:pt>
                  <c:pt idx="52">
                    <c:v>22/02/2026</c:v>
                  </c:pt>
                  <c:pt idx="53">
                    <c:v>23/02/2026</c:v>
                  </c:pt>
                  <c:pt idx="54">
                    <c:v>24/02/2026</c:v>
                  </c:pt>
                  <c:pt idx="55">
                    <c:v>25/02/2026</c:v>
                  </c:pt>
                  <c:pt idx="56">
                    <c:v>26/02/2026</c:v>
                  </c:pt>
                  <c:pt idx="57">
                    <c:v>27/02/2026</c:v>
                  </c:pt>
                  <c:pt idx="58">
                    <c:v>28/02/2026</c:v>
                  </c:pt>
                  <c:pt idx="59">
                    <c:v>01/03/2026</c:v>
                  </c:pt>
                  <c:pt idx="60">
                    <c:v>02/03/2026</c:v>
                  </c:pt>
                  <c:pt idx="61">
                    <c:v>03/03/2026</c:v>
                  </c:pt>
                  <c:pt idx="62">
                    <c:v>04/03/2026</c:v>
                  </c:pt>
                  <c:pt idx="63">
                    <c:v>05/03/2026</c:v>
                  </c:pt>
                  <c:pt idx="64">
                    <c:v>06/03/2026</c:v>
                  </c:pt>
                  <c:pt idx="65">
                    <c:v>07/03/2026</c:v>
                  </c:pt>
                  <c:pt idx="66">
                    <c:v>08/03/2026</c:v>
                  </c:pt>
                  <c:pt idx="67">
                    <c:v>09/03/2026</c:v>
                  </c:pt>
                  <c:pt idx="68">
                    <c:v>10/03/2026</c:v>
                  </c:pt>
                  <c:pt idx="69">
                    <c:v>11/03/2026</c:v>
                  </c:pt>
                  <c:pt idx="70">
                    <c:v>12/03/2026</c:v>
                  </c:pt>
                  <c:pt idx="71">
                    <c:v>13/03/2026</c:v>
                  </c:pt>
                  <c:pt idx="72">
                    <c:v>14/03/2026</c:v>
                  </c:pt>
                  <c:pt idx="73">
                    <c:v>15/03/2026</c:v>
                  </c:pt>
                  <c:pt idx="74">
                    <c:v>16/03/2026</c:v>
                  </c:pt>
                  <c:pt idx="75">
                    <c:v>17/03/2026</c:v>
                  </c:pt>
                  <c:pt idx="76">
                    <c:v>18/03/2026</c:v>
                  </c:pt>
                  <c:pt idx="77">
                    <c:v>19/03/2026</c:v>
                  </c:pt>
                  <c:pt idx="78">
                    <c:v>20/03/2026</c:v>
                  </c:pt>
                  <c:pt idx="79">
                    <c:v>21/03/2026</c:v>
                  </c:pt>
                  <c:pt idx="80">
                    <c:v>22/03/2026</c:v>
                  </c:pt>
                  <c:pt idx="81">
                    <c:v>23/03/2026</c:v>
                  </c:pt>
                  <c:pt idx="82">
                    <c:v>24/03/2026</c:v>
                  </c:pt>
                  <c:pt idx="83">
                    <c:v>25/03/2026</c:v>
                  </c:pt>
                  <c:pt idx="84">
                    <c:v>26/03/2026</c:v>
                  </c:pt>
                  <c:pt idx="85">
                    <c:v>27/03/2026</c:v>
                  </c:pt>
                  <c:pt idx="86">
                    <c:v>28/03/2026</c:v>
                  </c:pt>
                  <c:pt idx="87">
                    <c:v>29/03/2026</c:v>
                  </c:pt>
                  <c:pt idx="88">
                    <c:v>30/03/2026</c:v>
                  </c:pt>
                  <c:pt idx="89">
                    <c:v>31/03/2026</c:v>
                  </c:pt>
                  <c:pt idx="90">
                    <c:v>01/04/2026</c:v>
                  </c:pt>
                  <c:pt idx="91">
                    <c:v>02/04/2026</c:v>
                  </c:pt>
                  <c:pt idx="92">
                    <c:v>03/04/2026</c:v>
                  </c:pt>
                  <c:pt idx="93">
                    <c:v>04/04/2026</c:v>
                  </c:pt>
                  <c:pt idx="94">
                    <c:v>05/04/2026</c:v>
                  </c:pt>
                  <c:pt idx="95">
                    <c:v>06/04/2026</c:v>
                  </c:pt>
                  <c:pt idx="96">
                    <c:v>07/04/2026</c:v>
                  </c:pt>
                  <c:pt idx="97">
                    <c:v>08/04/2026</c:v>
                  </c:pt>
                  <c:pt idx="98">
                    <c:v>09/04/2026</c:v>
                  </c:pt>
                  <c:pt idx="99">
                    <c:v>10/04/2026</c:v>
                  </c:pt>
                  <c:pt idx="100">
                    <c:v>11/04/2026</c:v>
                  </c:pt>
                  <c:pt idx="101">
                    <c:v>12/04/2026</c:v>
                  </c:pt>
                  <c:pt idx="102">
                    <c:v>13/04/2026</c:v>
                  </c:pt>
                  <c:pt idx="103">
                    <c:v>14/04/2026</c:v>
                  </c:pt>
                  <c:pt idx="104">
                    <c:v>15/04/2026</c:v>
                  </c:pt>
                  <c:pt idx="105">
                    <c:v>16/04/2026</c:v>
                  </c:pt>
                  <c:pt idx="106">
                    <c:v>17/04/2026</c:v>
                  </c:pt>
                  <c:pt idx="107">
                    <c:v>18/04/2026</c:v>
                  </c:pt>
                  <c:pt idx="108">
                    <c:v>19/04/2026</c:v>
                  </c:pt>
                  <c:pt idx="109">
                    <c:v>20/04/2026</c:v>
                  </c:pt>
                  <c:pt idx="110">
                    <c:v>21/04/2026</c:v>
                  </c:pt>
                  <c:pt idx="111">
                    <c:v>22/04/2026</c:v>
                  </c:pt>
                  <c:pt idx="112">
                    <c:v>23/04/2026</c:v>
                  </c:pt>
                  <c:pt idx="113">
                    <c:v>24/04/2026</c:v>
                  </c:pt>
                  <c:pt idx="114">
                    <c:v>25/04/2026</c:v>
                  </c:pt>
                  <c:pt idx="115">
                    <c:v>26/04/2026</c:v>
                  </c:pt>
                  <c:pt idx="116">
                    <c:v>27/04/2026</c:v>
                  </c:pt>
                  <c:pt idx="117">
                    <c:v>28/04/2026</c:v>
                  </c:pt>
                  <c:pt idx="118">
                    <c:v>29/04/2026</c:v>
                  </c:pt>
                  <c:pt idx="119">
                    <c:v>30/04/2026</c:v>
                  </c:pt>
                  <c:pt idx="120">
                    <c:v>01/05/2026</c:v>
                  </c:pt>
                  <c:pt idx="121">
                    <c:v>02/05/2026</c:v>
                  </c:pt>
                  <c:pt idx="122">
                    <c:v>03/05/2026</c:v>
                  </c:pt>
                  <c:pt idx="123">
                    <c:v>04/05/2026</c:v>
                  </c:pt>
                  <c:pt idx="124">
                    <c:v>05/05/2026</c:v>
                  </c:pt>
                  <c:pt idx="125">
                    <c:v>06/05/2026</c:v>
                  </c:pt>
                  <c:pt idx="126">
                    <c:v>07/05/2026</c:v>
                  </c:pt>
                  <c:pt idx="127">
                    <c:v>08/05/2026</c:v>
                  </c:pt>
                  <c:pt idx="128">
                    <c:v>09/05/2026</c:v>
                  </c:pt>
                  <c:pt idx="129">
                    <c:v>10/05/2026</c:v>
                  </c:pt>
                  <c:pt idx="130">
                    <c:v>11/05/2026</c:v>
                  </c:pt>
                  <c:pt idx="131">
                    <c:v>12/05/2026</c:v>
                  </c:pt>
                  <c:pt idx="132">
                    <c:v>13/05/2026</c:v>
                  </c:pt>
                  <c:pt idx="133">
                    <c:v>14/05/2026</c:v>
                  </c:pt>
                  <c:pt idx="134">
                    <c:v>15/05/2026</c:v>
                  </c:pt>
                  <c:pt idx="135">
                    <c:v>16/05/2026</c:v>
                  </c:pt>
                  <c:pt idx="136">
                    <c:v>17/05/2026</c:v>
                  </c:pt>
                  <c:pt idx="137">
                    <c:v>18/05/2026</c:v>
                  </c:pt>
                  <c:pt idx="138">
                    <c:v>19/05/2026</c:v>
                  </c:pt>
                  <c:pt idx="139">
                    <c:v>20/05/2026</c:v>
                  </c:pt>
                  <c:pt idx="140">
                    <c:v>21/05/2026</c:v>
                  </c:pt>
                  <c:pt idx="141">
                    <c:v>22/05/2026</c:v>
                  </c:pt>
                  <c:pt idx="142">
                    <c:v>23/05/2026</c:v>
                  </c:pt>
                  <c:pt idx="143">
                    <c:v>24/05/2026</c:v>
                  </c:pt>
                  <c:pt idx="144">
                    <c:v>25/05/2026</c:v>
                  </c:pt>
                  <c:pt idx="145">
                    <c:v>26/05/2026</c:v>
                  </c:pt>
                  <c:pt idx="146">
                    <c:v>27/05/2026</c:v>
                  </c:pt>
                  <c:pt idx="147">
                    <c:v>28/05/2026</c:v>
                  </c:pt>
                  <c:pt idx="148">
                    <c:v>29/05/2026</c:v>
                  </c:pt>
                  <c:pt idx="149">
                    <c:v>30/05/2026</c:v>
                  </c:pt>
                  <c:pt idx="150">
                    <c:v>31/05/2026</c:v>
                  </c:pt>
                  <c:pt idx="151">
                    <c:v>01/06/2026</c:v>
                  </c:pt>
                  <c:pt idx="152">
                    <c:v>02/06/2026</c:v>
                  </c:pt>
                  <c:pt idx="153">
                    <c:v>03/06/2026</c:v>
                  </c:pt>
                  <c:pt idx="154">
                    <c:v>04/06/2026</c:v>
                  </c:pt>
                  <c:pt idx="155">
                    <c:v>05/06/2026</c:v>
                  </c:pt>
                  <c:pt idx="156">
                    <c:v>06/06/2026</c:v>
                  </c:pt>
                  <c:pt idx="157">
                    <c:v>07/06/2026</c:v>
                  </c:pt>
                  <c:pt idx="158">
                    <c:v>08/06/2026</c:v>
                  </c:pt>
                  <c:pt idx="159">
                    <c:v>09/06/2026</c:v>
                  </c:pt>
                  <c:pt idx="160">
                    <c:v>10/06/2026</c:v>
                  </c:pt>
                  <c:pt idx="161">
                    <c:v>11/06/2026</c:v>
                  </c:pt>
                  <c:pt idx="162">
                    <c:v>12/06/2026</c:v>
                  </c:pt>
                  <c:pt idx="163">
                    <c:v>13/06/2026</c:v>
                  </c:pt>
                  <c:pt idx="164">
                    <c:v>14/06/2026</c:v>
                  </c:pt>
                  <c:pt idx="165">
                    <c:v>15/06/2026</c:v>
                  </c:pt>
                  <c:pt idx="166">
                    <c:v>16/06/2026</c:v>
                  </c:pt>
                  <c:pt idx="167">
                    <c:v>17/06/2026</c:v>
                  </c:pt>
                  <c:pt idx="168">
                    <c:v>18/06/2026</c:v>
                  </c:pt>
                  <c:pt idx="169">
                    <c:v>19/06/2026</c:v>
                  </c:pt>
                  <c:pt idx="170">
                    <c:v>20/06/2026</c:v>
                  </c:pt>
                  <c:pt idx="171">
                    <c:v>21/06/2026</c:v>
                  </c:pt>
                  <c:pt idx="172">
                    <c:v>22/06/2026</c:v>
                  </c:pt>
                  <c:pt idx="173">
                    <c:v>23/06/2026</c:v>
                  </c:pt>
                  <c:pt idx="174">
                    <c:v>24/06/2026</c:v>
                  </c:pt>
                  <c:pt idx="175">
                    <c:v>25/06/2026</c:v>
                  </c:pt>
                  <c:pt idx="176">
                    <c:v>26/06/2026</c:v>
                  </c:pt>
                  <c:pt idx="177">
                    <c:v>27/06/2026</c:v>
                  </c:pt>
                  <c:pt idx="178">
                    <c:v>28/06/2026</c:v>
                  </c:pt>
                  <c:pt idx="179">
                    <c:v>29/06/2026</c:v>
                  </c:pt>
                  <c:pt idx="180">
                    <c:v>30/06/2026</c:v>
                  </c:pt>
                  <c:pt idx="181">
                    <c:v>01/07/2026</c:v>
                  </c:pt>
                  <c:pt idx="182">
                    <c:v>02/07/2026</c:v>
                  </c:pt>
                  <c:pt idx="183">
                    <c:v>03/07/2026</c:v>
                  </c:pt>
                  <c:pt idx="184">
                    <c:v>04/07/2026</c:v>
                  </c:pt>
                  <c:pt idx="185">
                    <c:v>05/07/2026</c:v>
                  </c:pt>
                  <c:pt idx="186">
                    <c:v>06/07/2026</c:v>
                  </c:pt>
                  <c:pt idx="187">
                    <c:v>07/07/2026</c:v>
                  </c:pt>
                  <c:pt idx="188">
                    <c:v>08/07/2026</c:v>
                  </c:pt>
                  <c:pt idx="189">
                    <c:v>09/07/2026</c:v>
                  </c:pt>
                  <c:pt idx="190">
                    <c:v>10/07/2026</c:v>
                  </c:pt>
                  <c:pt idx="191">
                    <c:v>11/07/2026</c:v>
                  </c:pt>
                  <c:pt idx="192">
                    <c:v>12/07/2026</c:v>
                  </c:pt>
                  <c:pt idx="193">
                    <c:v>13/07/2026</c:v>
                  </c:pt>
                  <c:pt idx="194">
                    <c:v>14/07/2026</c:v>
                  </c:pt>
                  <c:pt idx="195">
                    <c:v>15/07/2026</c:v>
                  </c:pt>
                  <c:pt idx="196">
                    <c:v>16/07/2026</c:v>
                  </c:pt>
                  <c:pt idx="197">
                    <c:v>17/07/2026</c:v>
                  </c:pt>
                  <c:pt idx="198">
                    <c:v>18/07/2026</c:v>
                  </c:pt>
                  <c:pt idx="199">
                    <c:v>19/07/2026</c:v>
                  </c:pt>
                  <c:pt idx="200">
                    <c:v>20/07/2026</c:v>
                  </c:pt>
                  <c:pt idx="201">
                    <c:v>21/07/2026</c:v>
                  </c:pt>
                  <c:pt idx="202">
                    <c:v>22/07/2026</c:v>
                  </c:pt>
                  <c:pt idx="203">
                    <c:v>23/07/2026</c:v>
                  </c:pt>
                  <c:pt idx="204">
                    <c:v>24/07/2026</c:v>
                  </c:pt>
                  <c:pt idx="205">
                    <c:v>25/07/2026</c:v>
                  </c:pt>
                  <c:pt idx="206">
                    <c:v>26/07/2026</c:v>
                  </c:pt>
                  <c:pt idx="207">
                    <c:v>27/07/2026</c:v>
                  </c:pt>
                  <c:pt idx="208">
                    <c:v>28/07/2026</c:v>
                  </c:pt>
                  <c:pt idx="209">
                    <c:v>29/07/2026</c:v>
                  </c:pt>
                  <c:pt idx="210">
                    <c:v>30/07/2026</c:v>
                  </c:pt>
                  <c:pt idx="211">
                    <c:v>31/07/2026</c:v>
                  </c:pt>
                  <c:pt idx="212">
                    <c:v>01/08/2026</c:v>
                  </c:pt>
                  <c:pt idx="213">
                    <c:v>02/08/2026</c:v>
                  </c:pt>
                  <c:pt idx="214">
                    <c:v>03/08/2026</c:v>
                  </c:pt>
                  <c:pt idx="215">
                    <c:v>04/08/2026</c:v>
                  </c:pt>
                  <c:pt idx="216">
                    <c:v>05/08/2026</c:v>
                  </c:pt>
                  <c:pt idx="217">
                    <c:v>06/08/2026</c:v>
                  </c:pt>
                  <c:pt idx="218">
                    <c:v>07/08/2026</c:v>
                  </c:pt>
                  <c:pt idx="219">
                    <c:v>08/08/2026</c:v>
                  </c:pt>
                  <c:pt idx="220">
                    <c:v>09/08/2026</c:v>
                  </c:pt>
                  <c:pt idx="221">
                    <c:v>10/08/2026</c:v>
                  </c:pt>
                  <c:pt idx="222">
                    <c:v>11/08/2026</c:v>
                  </c:pt>
                  <c:pt idx="223">
                    <c:v>12/08/2026</c:v>
                  </c:pt>
                  <c:pt idx="224">
                    <c:v>13/08/2026</c:v>
                  </c:pt>
                  <c:pt idx="225">
                    <c:v>14/08/2026</c:v>
                  </c:pt>
                  <c:pt idx="226">
                    <c:v>15/08/2026</c:v>
                  </c:pt>
                  <c:pt idx="227">
                    <c:v>16/08/2026</c:v>
                  </c:pt>
                  <c:pt idx="228">
                    <c:v>17/08/2026</c:v>
                  </c:pt>
                  <c:pt idx="229">
                    <c:v>18/08/2026</c:v>
                  </c:pt>
                  <c:pt idx="230">
                    <c:v>19/08/2026</c:v>
                  </c:pt>
                  <c:pt idx="231">
                    <c:v>20/08/2026</c:v>
                  </c:pt>
                  <c:pt idx="232">
                    <c:v>21/08/2026</c:v>
                  </c:pt>
                  <c:pt idx="233">
                    <c:v>22/08/2026</c:v>
                  </c:pt>
                  <c:pt idx="234">
                    <c:v>23/08/2026</c:v>
                  </c:pt>
                  <c:pt idx="235">
                    <c:v>24/08/2026</c:v>
                  </c:pt>
                  <c:pt idx="236">
                    <c:v>25/08/2026</c:v>
                  </c:pt>
                  <c:pt idx="237">
                    <c:v>26/08/2026</c:v>
                  </c:pt>
                  <c:pt idx="238">
                    <c:v>27/08/2026</c:v>
                  </c:pt>
                  <c:pt idx="239">
                    <c:v>28/08/2026</c:v>
                  </c:pt>
                  <c:pt idx="240">
                    <c:v>29/08/2026</c:v>
                  </c:pt>
                  <c:pt idx="241">
                    <c:v>30/08/2026</c:v>
                  </c:pt>
                  <c:pt idx="242">
                    <c:v>31/08/2026</c:v>
                  </c:pt>
                  <c:pt idx="243">
                    <c:v>01/09/2026</c:v>
                  </c:pt>
                  <c:pt idx="244">
                    <c:v>02/09/2026</c:v>
                  </c:pt>
                  <c:pt idx="245">
                    <c:v>03/09/2026</c:v>
                  </c:pt>
                  <c:pt idx="246">
                    <c:v>04/09/2026</c:v>
                  </c:pt>
                  <c:pt idx="247">
                    <c:v>05/09/2026</c:v>
                  </c:pt>
                  <c:pt idx="248">
                    <c:v>06/09/2026</c:v>
                  </c:pt>
                  <c:pt idx="249">
                    <c:v>07/09/2026</c:v>
                  </c:pt>
                  <c:pt idx="250">
                    <c:v>08/09/2026</c:v>
                  </c:pt>
                  <c:pt idx="251">
                    <c:v>09/09/2026</c:v>
                  </c:pt>
                  <c:pt idx="252">
                    <c:v>10/09/2026</c:v>
                  </c:pt>
                  <c:pt idx="253">
                    <c:v>11/09/2026</c:v>
                  </c:pt>
                </c:lvl>
                <c:lvl>
                  <c:pt idx="0">
                    <c:v>31/12/2025</c:v>
                  </c:pt>
                  <c:pt idx="1">
                    <c:v>01/01/2026</c:v>
                  </c:pt>
                  <c:pt idx="2">
                    <c:v>02/01/2026</c:v>
                  </c:pt>
                  <c:pt idx="3">
                    <c:v>03/01/2026</c:v>
                  </c:pt>
                  <c:pt idx="4">
                    <c:v>04/01/2026</c:v>
                  </c:pt>
                  <c:pt idx="5">
                    <c:v>05/01/2026</c:v>
                  </c:pt>
                  <c:pt idx="6">
                    <c:v>06/01/2026</c:v>
                  </c:pt>
                  <c:pt idx="7">
                    <c:v>07/01/2026</c:v>
                  </c:pt>
                  <c:pt idx="8">
                    <c:v>08/01/2026</c:v>
                  </c:pt>
                  <c:pt idx="9">
                    <c:v>09/01/2026</c:v>
                  </c:pt>
                  <c:pt idx="10">
                    <c:v>10/01/2026</c:v>
                  </c:pt>
                  <c:pt idx="11">
                    <c:v>11/01/2026</c:v>
                  </c:pt>
                  <c:pt idx="12">
                    <c:v>12/01/2026</c:v>
                  </c:pt>
                  <c:pt idx="13">
                    <c:v>13/01/2026</c:v>
                  </c:pt>
                  <c:pt idx="14">
                    <c:v>14/01/2026</c:v>
                  </c:pt>
                  <c:pt idx="15">
                    <c:v>15/01/2026</c:v>
                  </c:pt>
                  <c:pt idx="16">
                    <c:v>16/01/2026</c:v>
                  </c:pt>
                  <c:pt idx="17">
                    <c:v>17/01/2026</c:v>
                  </c:pt>
                  <c:pt idx="18">
                    <c:v>18/01/2026</c:v>
                  </c:pt>
                  <c:pt idx="19">
                    <c:v>19/01/2026</c:v>
                  </c:pt>
                  <c:pt idx="20">
                    <c:v>20/01/2026</c:v>
                  </c:pt>
                  <c:pt idx="21">
                    <c:v>21/01/2026</c:v>
                  </c:pt>
                  <c:pt idx="22">
                    <c:v>22/01/2026</c:v>
                  </c:pt>
                  <c:pt idx="23">
                    <c:v>23/01/2026</c:v>
                  </c:pt>
                  <c:pt idx="24">
                    <c:v>24/01/2026</c:v>
                  </c:pt>
                  <c:pt idx="25">
                    <c:v>25/01/2026</c:v>
                  </c:pt>
                  <c:pt idx="26">
                    <c:v>26/01/2026</c:v>
                  </c:pt>
                  <c:pt idx="27">
                    <c:v>27/01/2026</c:v>
                  </c:pt>
                  <c:pt idx="28">
                    <c:v>28/01/2026</c:v>
                  </c:pt>
                  <c:pt idx="29">
                    <c:v>29/01/2026</c:v>
                  </c:pt>
                  <c:pt idx="30">
                    <c:v>30/01/2026</c:v>
                  </c:pt>
                  <c:pt idx="31">
                    <c:v>31/01/2026</c:v>
                  </c:pt>
                  <c:pt idx="32">
                    <c:v>01/02/2026</c:v>
                  </c:pt>
                  <c:pt idx="33">
                    <c:v>02/02/2026</c:v>
                  </c:pt>
                  <c:pt idx="34">
                    <c:v>03/02/2026</c:v>
                  </c:pt>
                  <c:pt idx="35">
                    <c:v>04/02/2026</c:v>
                  </c:pt>
                  <c:pt idx="36">
                    <c:v>05/02/2026</c:v>
                  </c:pt>
                  <c:pt idx="37">
                    <c:v>06/02/2026</c:v>
                  </c:pt>
                  <c:pt idx="38">
                    <c:v>07/02/2026</c:v>
                  </c:pt>
                  <c:pt idx="39">
                    <c:v>08/02/2026</c:v>
                  </c:pt>
                  <c:pt idx="40">
                    <c:v>09/02/2026</c:v>
                  </c:pt>
                  <c:pt idx="41">
                    <c:v>10/02/2026</c:v>
                  </c:pt>
                  <c:pt idx="42">
                    <c:v>11/02/2026</c:v>
                  </c:pt>
                  <c:pt idx="43">
                    <c:v>12/02/2026</c:v>
                  </c:pt>
                  <c:pt idx="44">
                    <c:v>13/02/2026</c:v>
                  </c:pt>
                  <c:pt idx="45">
                    <c:v>14/02/2026</c:v>
                  </c:pt>
                  <c:pt idx="46">
                    <c:v>15/02/2026</c:v>
                  </c:pt>
                  <c:pt idx="47">
                    <c:v>16/02/2026</c:v>
                  </c:pt>
                  <c:pt idx="48">
                    <c:v>17/02/2026</c:v>
                  </c:pt>
                  <c:pt idx="49">
                    <c:v>18/02/2026</c:v>
                  </c:pt>
                  <c:pt idx="50">
                    <c:v>19/02/2026</c:v>
                  </c:pt>
                  <c:pt idx="51">
                    <c:v>20/02/2026</c:v>
                  </c:pt>
                  <c:pt idx="52">
                    <c:v>21/02/2026</c:v>
                  </c:pt>
                  <c:pt idx="53">
                    <c:v>22/02/2026</c:v>
                  </c:pt>
                  <c:pt idx="54">
                    <c:v>23/02/2026</c:v>
                  </c:pt>
                  <c:pt idx="55">
                    <c:v>24/02/2026</c:v>
                  </c:pt>
                  <c:pt idx="56">
                    <c:v>25/02/2026</c:v>
                  </c:pt>
                  <c:pt idx="57">
                    <c:v>26/02/2026</c:v>
                  </c:pt>
                  <c:pt idx="58">
                    <c:v>27/02/2026</c:v>
                  </c:pt>
                  <c:pt idx="59">
                    <c:v>28/02/2026</c:v>
                  </c:pt>
                  <c:pt idx="60">
                    <c:v>01/03/2026</c:v>
                  </c:pt>
                  <c:pt idx="61">
                    <c:v>02/03/2026</c:v>
                  </c:pt>
                  <c:pt idx="62">
                    <c:v>03/03/2026</c:v>
                  </c:pt>
                  <c:pt idx="63">
                    <c:v>04/03/2026</c:v>
                  </c:pt>
                  <c:pt idx="64">
                    <c:v>05/03/2026</c:v>
                  </c:pt>
                  <c:pt idx="65">
                    <c:v>06/03/2026</c:v>
                  </c:pt>
                  <c:pt idx="66">
                    <c:v>07/03/2026</c:v>
                  </c:pt>
                  <c:pt idx="67">
                    <c:v>08/03/2026</c:v>
                  </c:pt>
                  <c:pt idx="68">
                    <c:v>09/03/2026</c:v>
                  </c:pt>
                  <c:pt idx="69">
                    <c:v>10/03/2026</c:v>
                  </c:pt>
                  <c:pt idx="70">
                    <c:v>11/03/2026</c:v>
                  </c:pt>
                  <c:pt idx="71">
                    <c:v>12/03/2026</c:v>
                  </c:pt>
                  <c:pt idx="72">
                    <c:v>13/03/2026</c:v>
                  </c:pt>
                  <c:pt idx="73">
                    <c:v>14/03/2026</c:v>
                  </c:pt>
                  <c:pt idx="74">
                    <c:v>15/03/2026</c:v>
                  </c:pt>
                  <c:pt idx="75">
                    <c:v>16/03/2026</c:v>
                  </c:pt>
                  <c:pt idx="76">
                    <c:v>17/03/2026</c:v>
                  </c:pt>
                  <c:pt idx="77">
                    <c:v>18/03/2026</c:v>
                  </c:pt>
                  <c:pt idx="78">
                    <c:v>19/03/2026</c:v>
                  </c:pt>
                  <c:pt idx="79">
                    <c:v>20/03/2026</c:v>
                  </c:pt>
                  <c:pt idx="80">
                    <c:v>21/03/2026</c:v>
                  </c:pt>
                  <c:pt idx="81">
                    <c:v>22/03/2026</c:v>
                  </c:pt>
                  <c:pt idx="82">
                    <c:v>23/03/2026</c:v>
                  </c:pt>
                  <c:pt idx="83">
                    <c:v>24/03/2026</c:v>
                  </c:pt>
                  <c:pt idx="84">
                    <c:v>25/03/2026</c:v>
                  </c:pt>
                  <c:pt idx="85">
                    <c:v>26/03/2026</c:v>
                  </c:pt>
                  <c:pt idx="86">
                    <c:v>27/03/2026</c:v>
                  </c:pt>
                  <c:pt idx="87">
                    <c:v>28/03/2026</c:v>
                  </c:pt>
                  <c:pt idx="88">
                    <c:v>29/03/2026</c:v>
                  </c:pt>
                  <c:pt idx="89">
                    <c:v>30/03/2026</c:v>
                  </c:pt>
                  <c:pt idx="90">
                    <c:v>31/03/2026</c:v>
                  </c:pt>
                  <c:pt idx="91">
                    <c:v>01/04/2026</c:v>
                  </c:pt>
                  <c:pt idx="92">
                    <c:v>02/04/2026</c:v>
                  </c:pt>
                  <c:pt idx="93">
                    <c:v>03/04/2026</c:v>
                  </c:pt>
                  <c:pt idx="94">
                    <c:v>04/04/2026</c:v>
                  </c:pt>
                  <c:pt idx="95">
                    <c:v>05/04/2026</c:v>
                  </c:pt>
                  <c:pt idx="96">
                    <c:v>06/04/2026</c:v>
                  </c:pt>
                  <c:pt idx="97">
                    <c:v>07/04/2026</c:v>
                  </c:pt>
                  <c:pt idx="98">
                    <c:v>08/04/2026</c:v>
                  </c:pt>
                  <c:pt idx="99">
                    <c:v>09/04/2026</c:v>
                  </c:pt>
                  <c:pt idx="100">
                    <c:v>10/04/2026</c:v>
                  </c:pt>
                  <c:pt idx="101">
                    <c:v>11/04/2026</c:v>
                  </c:pt>
                  <c:pt idx="102">
                    <c:v>12/04/2026</c:v>
                  </c:pt>
                  <c:pt idx="103">
                    <c:v>13/04/2026</c:v>
                  </c:pt>
                  <c:pt idx="104">
                    <c:v>14/04/2026</c:v>
                  </c:pt>
                  <c:pt idx="105">
                    <c:v>15/04/2026</c:v>
                  </c:pt>
                  <c:pt idx="106">
                    <c:v>16/04/2026</c:v>
                  </c:pt>
                  <c:pt idx="107">
                    <c:v>17/04/2026</c:v>
                  </c:pt>
                  <c:pt idx="108">
                    <c:v>18/04/2026</c:v>
                  </c:pt>
                  <c:pt idx="109">
                    <c:v>19/04/2026</c:v>
                  </c:pt>
                  <c:pt idx="110">
                    <c:v>20/04/2026</c:v>
                  </c:pt>
                  <c:pt idx="111">
                    <c:v>21/04/2026</c:v>
                  </c:pt>
                  <c:pt idx="112">
                    <c:v>22/04/2026</c:v>
                  </c:pt>
                  <c:pt idx="113">
                    <c:v>23/04/2026</c:v>
                  </c:pt>
                  <c:pt idx="114">
                    <c:v>24/04/2026</c:v>
                  </c:pt>
                  <c:pt idx="115">
                    <c:v>25/04/2026</c:v>
                  </c:pt>
                  <c:pt idx="116">
                    <c:v>26/04/2026</c:v>
                  </c:pt>
                  <c:pt idx="117">
                    <c:v>27/04/2026</c:v>
                  </c:pt>
                  <c:pt idx="118">
                    <c:v>28/04/2026</c:v>
                  </c:pt>
                  <c:pt idx="119">
                    <c:v>29/04/2026</c:v>
                  </c:pt>
                  <c:pt idx="120">
                    <c:v>30/04/2026</c:v>
                  </c:pt>
                  <c:pt idx="121">
                    <c:v>01/05/2026</c:v>
                  </c:pt>
                  <c:pt idx="122">
                    <c:v>02/05/2026</c:v>
                  </c:pt>
                  <c:pt idx="123">
                    <c:v>03/05/2026</c:v>
                  </c:pt>
                  <c:pt idx="124">
                    <c:v>04/05/2026</c:v>
                  </c:pt>
                  <c:pt idx="125">
                    <c:v>05/05/2026</c:v>
                  </c:pt>
                  <c:pt idx="126">
                    <c:v>06/05/2026</c:v>
                  </c:pt>
                  <c:pt idx="127">
                    <c:v>07/05/2026</c:v>
                  </c:pt>
                  <c:pt idx="128">
                    <c:v>08/05/2026</c:v>
                  </c:pt>
                  <c:pt idx="129">
                    <c:v>09/05/2026</c:v>
                  </c:pt>
                  <c:pt idx="130">
                    <c:v>10/05/2026</c:v>
                  </c:pt>
                  <c:pt idx="131">
                    <c:v>11/05/2026</c:v>
                  </c:pt>
                  <c:pt idx="132">
                    <c:v>12/05/2026</c:v>
                  </c:pt>
                  <c:pt idx="133">
                    <c:v>13/05/2026</c:v>
                  </c:pt>
                  <c:pt idx="134">
                    <c:v>14/05/2026</c:v>
                  </c:pt>
                  <c:pt idx="135">
                    <c:v>15/05/2026</c:v>
                  </c:pt>
                  <c:pt idx="136">
                    <c:v>16/05/2026</c:v>
                  </c:pt>
                  <c:pt idx="137">
                    <c:v>17/05/2026</c:v>
                  </c:pt>
                  <c:pt idx="138">
                    <c:v>18/05/2026</c:v>
                  </c:pt>
                  <c:pt idx="139">
                    <c:v>19/05/2026</c:v>
                  </c:pt>
                  <c:pt idx="140">
                    <c:v>20/05/2026</c:v>
                  </c:pt>
                  <c:pt idx="141">
                    <c:v>21/05/2026</c:v>
                  </c:pt>
                  <c:pt idx="142">
                    <c:v>22/05/2026</c:v>
                  </c:pt>
                  <c:pt idx="143">
                    <c:v>23/05/2026</c:v>
                  </c:pt>
                  <c:pt idx="144">
                    <c:v>24/05/2026</c:v>
                  </c:pt>
                  <c:pt idx="145">
                    <c:v>25/05/2026</c:v>
                  </c:pt>
                  <c:pt idx="146">
                    <c:v>26/05/2026</c:v>
                  </c:pt>
                  <c:pt idx="147">
                    <c:v>27/05/2026</c:v>
                  </c:pt>
                  <c:pt idx="148">
                    <c:v>28/05/2026</c:v>
                  </c:pt>
                  <c:pt idx="149">
                    <c:v>29/05/2026</c:v>
                  </c:pt>
                  <c:pt idx="150">
                    <c:v>30/05/2026</c:v>
                  </c:pt>
                  <c:pt idx="151">
                    <c:v>31/05/2026</c:v>
                  </c:pt>
                  <c:pt idx="152">
                    <c:v>01/06/2026</c:v>
                  </c:pt>
                  <c:pt idx="153">
                    <c:v>02/06/2026</c:v>
                  </c:pt>
                  <c:pt idx="154">
                    <c:v>03/06/2026</c:v>
                  </c:pt>
                  <c:pt idx="155">
                    <c:v>04/06/2026</c:v>
                  </c:pt>
                  <c:pt idx="156">
                    <c:v>05/06/2026</c:v>
                  </c:pt>
                  <c:pt idx="157">
                    <c:v>06/06/2026</c:v>
                  </c:pt>
                  <c:pt idx="158">
                    <c:v>07/06/2026</c:v>
                  </c:pt>
                  <c:pt idx="159">
                    <c:v>08/06/2026</c:v>
                  </c:pt>
                  <c:pt idx="160">
                    <c:v>09/06/2026</c:v>
                  </c:pt>
                  <c:pt idx="161">
                    <c:v>10/06/2026</c:v>
                  </c:pt>
                  <c:pt idx="162">
                    <c:v>11/06/2026</c:v>
                  </c:pt>
                  <c:pt idx="163">
                    <c:v>12/06/2026</c:v>
                  </c:pt>
                  <c:pt idx="164">
                    <c:v>13/06/2026</c:v>
                  </c:pt>
                  <c:pt idx="165">
                    <c:v>14/06/2026</c:v>
                  </c:pt>
                  <c:pt idx="166">
                    <c:v>15/06/2026</c:v>
                  </c:pt>
                  <c:pt idx="167">
                    <c:v>16/06/2026</c:v>
                  </c:pt>
                  <c:pt idx="168">
                    <c:v>17/06/2026</c:v>
                  </c:pt>
                  <c:pt idx="169">
                    <c:v>18/06/2026</c:v>
                  </c:pt>
                  <c:pt idx="170">
                    <c:v>19/06/2026</c:v>
                  </c:pt>
                  <c:pt idx="171">
                    <c:v>20/06/2026</c:v>
                  </c:pt>
                  <c:pt idx="172">
                    <c:v>21/06/2026</c:v>
                  </c:pt>
                  <c:pt idx="173">
                    <c:v>22/06/2026</c:v>
                  </c:pt>
                  <c:pt idx="174">
                    <c:v>23/06/2026</c:v>
                  </c:pt>
                  <c:pt idx="175">
                    <c:v>24/06/2026</c:v>
                  </c:pt>
                  <c:pt idx="176">
                    <c:v>25/06/2026</c:v>
                  </c:pt>
                  <c:pt idx="177">
                    <c:v>26/06/2026</c:v>
                  </c:pt>
                  <c:pt idx="178">
                    <c:v>27/06/2026</c:v>
                  </c:pt>
                  <c:pt idx="179">
                    <c:v>28/06/2026</c:v>
                  </c:pt>
                  <c:pt idx="180">
                    <c:v>29/06/2026</c:v>
                  </c:pt>
                  <c:pt idx="181">
                    <c:v>30/06/2026</c:v>
                  </c:pt>
                  <c:pt idx="182">
                    <c:v>01/07/2026</c:v>
                  </c:pt>
                  <c:pt idx="183">
                    <c:v>02/07/2026</c:v>
                  </c:pt>
                  <c:pt idx="184">
                    <c:v>03/07/2026</c:v>
                  </c:pt>
                  <c:pt idx="185">
                    <c:v>04/07/2026</c:v>
                  </c:pt>
                  <c:pt idx="186">
                    <c:v>05/07/2026</c:v>
                  </c:pt>
                  <c:pt idx="187">
                    <c:v>06/07/2026</c:v>
                  </c:pt>
                  <c:pt idx="188">
                    <c:v>07/07/2026</c:v>
                  </c:pt>
                  <c:pt idx="189">
                    <c:v>08/07/2026</c:v>
                  </c:pt>
                  <c:pt idx="190">
                    <c:v>09/07/2026</c:v>
                  </c:pt>
                  <c:pt idx="191">
                    <c:v>10/07/2026</c:v>
                  </c:pt>
                  <c:pt idx="192">
                    <c:v>11/07/2026</c:v>
                  </c:pt>
                  <c:pt idx="193">
                    <c:v>12/07/2026</c:v>
                  </c:pt>
                  <c:pt idx="194">
                    <c:v>13/07/2026</c:v>
                  </c:pt>
                  <c:pt idx="195">
                    <c:v>14/07/2026</c:v>
                  </c:pt>
                  <c:pt idx="196">
                    <c:v>15/07/2026</c:v>
                  </c:pt>
                  <c:pt idx="197">
                    <c:v>16/07/2026</c:v>
                  </c:pt>
                  <c:pt idx="198">
                    <c:v>17/07/2026</c:v>
                  </c:pt>
                  <c:pt idx="199">
                    <c:v>18/07/2026</c:v>
                  </c:pt>
                  <c:pt idx="200">
                    <c:v>19/07/2026</c:v>
                  </c:pt>
                  <c:pt idx="201">
                    <c:v>20/07/2026</c:v>
                  </c:pt>
                  <c:pt idx="202">
                    <c:v>21/07/2026</c:v>
                  </c:pt>
                  <c:pt idx="203">
                    <c:v>22/07/2026</c:v>
                  </c:pt>
                  <c:pt idx="204">
                    <c:v>23/07/2026</c:v>
                  </c:pt>
                  <c:pt idx="205">
                    <c:v>24/07/2026</c:v>
                  </c:pt>
                  <c:pt idx="206">
                    <c:v>25/07/2026</c:v>
                  </c:pt>
                  <c:pt idx="207">
                    <c:v>26/07/2026</c:v>
                  </c:pt>
                  <c:pt idx="208">
                    <c:v>27/07/2026</c:v>
                  </c:pt>
                  <c:pt idx="209">
                    <c:v>28/07/2026</c:v>
                  </c:pt>
                  <c:pt idx="210">
                    <c:v>29/07/2026</c:v>
                  </c:pt>
                  <c:pt idx="211">
                    <c:v>30/07/2026</c:v>
                  </c:pt>
                  <c:pt idx="212">
                    <c:v>31/07/2026</c:v>
                  </c:pt>
                  <c:pt idx="213">
                    <c:v>01/08/2026</c:v>
                  </c:pt>
                  <c:pt idx="214">
                    <c:v>02/08/2026</c:v>
                  </c:pt>
                  <c:pt idx="215">
                    <c:v>03/08/2026</c:v>
                  </c:pt>
                  <c:pt idx="216">
                    <c:v>04/08/2026</c:v>
                  </c:pt>
                  <c:pt idx="217">
                    <c:v>05/08/2026</c:v>
                  </c:pt>
                  <c:pt idx="218">
                    <c:v>06/08/2026</c:v>
                  </c:pt>
                  <c:pt idx="219">
                    <c:v>07/08/2026</c:v>
                  </c:pt>
                  <c:pt idx="220">
                    <c:v>08/08/2026</c:v>
                  </c:pt>
                  <c:pt idx="221">
                    <c:v>09/08/2026</c:v>
                  </c:pt>
                  <c:pt idx="222">
                    <c:v>10/08/2026</c:v>
                  </c:pt>
                  <c:pt idx="223">
                    <c:v>11/08/2026</c:v>
                  </c:pt>
                  <c:pt idx="224">
                    <c:v>12/08/2026</c:v>
                  </c:pt>
                  <c:pt idx="225">
                    <c:v>13/08/2026</c:v>
                  </c:pt>
                  <c:pt idx="226">
                    <c:v>14/08/2026</c:v>
                  </c:pt>
                  <c:pt idx="227">
                    <c:v>15/08/2026</c:v>
                  </c:pt>
                  <c:pt idx="228">
                    <c:v>16/08/2026</c:v>
                  </c:pt>
                  <c:pt idx="229">
                    <c:v>17/08/2026</c:v>
                  </c:pt>
                  <c:pt idx="230">
                    <c:v>18/08/2026</c:v>
                  </c:pt>
                  <c:pt idx="231">
                    <c:v>19/08/2026</c:v>
                  </c:pt>
                  <c:pt idx="232">
                    <c:v>20/08/2026</c:v>
                  </c:pt>
                  <c:pt idx="233">
                    <c:v>21/08/2026</c:v>
                  </c:pt>
                  <c:pt idx="234">
                    <c:v>22/08/2026</c:v>
                  </c:pt>
                  <c:pt idx="235">
                    <c:v>23/08/2026</c:v>
                  </c:pt>
                  <c:pt idx="236">
                    <c:v>24/08/2026</c:v>
                  </c:pt>
                  <c:pt idx="237">
                    <c:v>25/08/2026</c:v>
                  </c:pt>
                  <c:pt idx="238">
                    <c:v>26/08/2026</c:v>
                  </c:pt>
                  <c:pt idx="239">
                    <c:v>27/08/2026</c:v>
                  </c:pt>
                  <c:pt idx="240">
                    <c:v>28/08/2026</c:v>
                  </c:pt>
                  <c:pt idx="241">
                    <c:v>29/08/2026</c:v>
                  </c:pt>
                  <c:pt idx="242">
                    <c:v>30/08/2026</c:v>
                  </c:pt>
                  <c:pt idx="243">
                    <c:v>31/08/2026</c:v>
                  </c:pt>
                  <c:pt idx="244">
                    <c:v>01/09/2026</c:v>
                  </c:pt>
                  <c:pt idx="245">
                    <c:v>02/09/2026</c:v>
                  </c:pt>
                  <c:pt idx="246">
                    <c:v>03/09/2026</c:v>
                  </c:pt>
                  <c:pt idx="247">
                    <c:v>04/09/2026</c:v>
                  </c:pt>
                  <c:pt idx="248">
                    <c:v>05/09/2026</c:v>
                  </c:pt>
                  <c:pt idx="249">
                    <c:v>06/09/2026</c:v>
                  </c:pt>
                  <c:pt idx="250">
                    <c:v>07/09/2026</c:v>
                  </c:pt>
                  <c:pt idx="251">
                    <c:v>08/09/2026</c:v>
                  </c:pt>
                  <c:pt idx="252">
                    <c:v>09/09/2026</c:v>
                  </c:pt>
                  <c:pt idx="253">
                    <c:v>10/09/2026</c:v>
                  </c:pt>
                </c:lvl>
              </c:multiLvlStrCache>
            </c:multiLvlStrRef>
          </c:cat>
          <c:val>
            <c:numRef>
              <c:f>TTFS!$F$367:$F$620</c:f>
              <c:numCache>
                <c:formatCode>General</c:formatCode>
                <c:ptCount val="254"/>
                <c:pt idx="0">
                  <c:v>0</c:v>
                </c:pt>
                <c:pt idx="1">
                  <c:v>0</c:v>
                </c:pt>
                <c:pt idx="2">
                  <c:v>0</c:v>
                </c:pt>
                <c:pt idx="3">
                  <c:v>0</c:v>
                </c:pt>
                <c:pt idx="4">
                  <c:v>0</c:v>
                </c:pt>
                <c:pt idx="5">
                  <c:v>0</c:v>
                </c:pt>
                <c:pt idx="6">
                  <c:v>55</c:v>
                </c:pt>
                <c:pt idx="7">
                  <c:v>0</c:v>
                </c:pt>
                <c:pt idx="8">
                  <c:v>104</c:v>
                </c:pt>
                <c:pt idx="9">
                  <c:v>0</c:v>
                </c:pt>
                <c:pt idx="10">
                  <c:v>53</c:v>
                </c:pt>
                <c:pt idx="11">
                  <c:v>120</c:v>
                </c:pt>
                <c:pt idx="12">
                  <c:v>0</c:v>
                </c:pt>
                <c:pt idx="13">
                  <c:v>0</c:v>
                </c:pt>
                <c:pt idx="14">
                  <c:v>74</c:v>
                </c:pt>
                <c:pt idx="15">
                  <c:v>56</c:v>
                </c:pt>
                <c:pt idx="16">
                  <c:v>0</c:v>
                </c:pt>
                <c:pt idx="17">
                  <c:v>0</c:v>
                </c:pt>
                <c:pt idx="18">
                  <c:v>0</c:v>
                </c:pt>
                <c:pt idx="19">
                  <c:v>0</c:v>
                </c:pt>
                <c:pt idx="20">
                  <c:v>120</c:v>
                </c:pt>
                <c:pt idx="21">
                  <c:v>120</c:v>
                </c:pt>
                <c:pt idx="22">
                  <c:v>34</c:v>
                </c:pt>
                <c:pt idx="23">
                  <c:v>0</c:v>
                </c:pt>
                <c:pt idx="24">
                  <c:v>0</c:v>
                </c:pt>
                <c:pt idx="25">
                  <c:v>120</c:v>
                </c:pt>
                <c:pt idx="26">
                  <c:v>118</c:v>
                </c:pt>
                <c:pt idx="27">
                  <c:v>0</c:v>
                </c:pt>
                <c:pt idx="28">
                  <c:v>0</c:v>
                </c:pt>
                <c:pt idx="29">
                  <c:v>120</c:v>
                </c:pt>
                <c:pt idx="30">
                  <c:v>120</c:v>
                </c:pt>
                <c:pt idx="31">
                  <c:v>120</c:v>
                </c:pt>
                <c:pt idx="32">
                  <c:v>120</c:v>
                </c:pt>
                <c:pt idx="33">
                  <c:v>0</c:v>
                </c:pt>
                <c:pt idx="34">
                  <c:v>0</c:v>
                </c:pt>
                <c:pt idx="35">
                  <c:v>120</c:v>
                </c:pt>
                <c:pt idx="36">
                  <c:v>0</c:v>
                </c:pt>
                <c:pt idx="37">
                  <c:v>0</c:v>
                </c:pt>
                <c:pt idx="38">
                  <c:v>0</c:v>
                </c:pt>
                <c:pt idx="39">
                  <c:v>0</c:v>
                </c:pt>
                <c:pt idx="40">
                  <c:v>0</c:v>
                </c:pt>
                <c:pt idx="41">
                  <c:v>0</c:v>
                </c:pt>
                <c:pt idx="42">
                  <c:v>56</c:v>
                </c:pt>
                <c:pt idx="43">
                  <c:v>0</c:v>
                </c:pt>
                <c:pt idx="44">
                  <c:v>0</c:v>
                </c:pt>
                <c:pt idx="45">
                  <c:v>110</c:v>
                </c:pt>
                <c:pt idx="46">
                  <c:v>27</c:v>
                </c:pt>
                <c:pt idx="47">
                  <c:v>0</c:v>
                </c:pt>
                <c:pt idx="48">
                  <c:v>26</c:v>
                </c:pt>
                <c:pt idx="49">
                  <c:v>0</c:v>
                </c:pt>
                <c:pt idx="50">
                  <c:v>120</c:v>
                </c:pt>
                <c:pt idx="51">
                  <c:v>0</c:v>
                </c:pt>
                <c:pt idx="52">
                  <c:v>0</c:v>
                </c:pt>
                <c:pt idx="53">
                  <c:v>0</c:v>
                </c:pt>
                <c:pt idx="54">
                  <c:v>120</c:v>
                </c:pt>
                <c:pt idx="55">
                  <c:v>0</c:v>
                </c:pt>
                <c:pt idx="56">
                  <c:v>0</c:v>
                </c:pt>
                <c:pt idx="57">
                  <c:v>0</c:v>
                </c:pt>
                <c:pt idx="58">
                  <c:v>0</c:v>
                </c:pt>
                <c:pt idx="59">
                  <c:v>0</c:v>
                </c:pt>
                <c:pt idx="60">
                  <c:v>120</c:v>
                </c:pt>
                <c:pt idx="61">
                  <c:v>120</c:v>
                </c:pt>
                <c:pt idx="62">
                  <c:v>0</c:v>
                </c:pt>
                <c:pt idx="63">
                  <c:v>0</c:v>
                </c:pt>
                <c:pt idx="64">
                  <c:v>0</c:v>
                </c:pt>
                <c:pt idx="65">
                  <c:v>0</c:v>
                </c:pt>
                <c:pt idx="66">
                  <c:v>0</c:v>
                </c:pt>
                <c:pt idx="67">
                  <c:v>0</c:v>
                </c:pt>
                <c:pt idx="68">
                  <c:v>120</c:v>
                </c:pt>
                <c:pt idx="69">
                  <c:v>0</c:v>
                </c:pt>
                <c:pt idx="70">
                  <c:v>0</c:v>
                </c:pt>
                <c:pt idx="71">
                  <c:v>0</c:v>
                </c:pt>
                <c:pt idx="72">
                  <c:v>120</c:v>
                </c:pt>
                <c:pt idx="73">
                  <c:v>0</c:v>
                </c:pt>
                <c:pt idx="74">
                  <c:v>0</c:v>
                </c:pt>
                <c:pt idx="75">
                  <c:v>0</c:v>
                </c:pt>
                <c:pt idx="76">
                  <c:v>0</c:v>
                </c:pt>
                <c:pt idx="77">
                  <c:v>0</c:v>
                </c:pt>
                <c:pt idx="78">
                  <c:v>3</c:v>
                </c:pt>
                <c:pt idx="79">
                  <c:v>0</c:v>
                </c:pt>
                <c:pt idx="80">
                  <c:v>0</c:v>
                </c:pt>
                <c:pt idx="81">
                  <c:v>0</c:v>
                </c:pt>
                <c:pt idx="82">
                  <c:v>0</c:v>
                </c:pt>
                <c:pt idx="83">
                  <c:v>0</c:v>
                </c:pt>
                <c:pt idx="84">
                  <c:v>48</c:v>
                </c:pt>
                <c:pt idx="85">
                  <c:v>0</c:v>
                </c:pt>
                <c:pt idx="86">
                  <c:v>0</c:v>
                </c:pt>
                <c:pt idx="87">
                  <c:v>0</c:v>
                </c:pt>
                <c:pt idx="88">
                  <c:v>0</c:v>
                </c:pt>
                <c:pt idx="89">
                  <c:v>0</c:v>
                </c:pt>
                <c:pt idx="90">
                  <c:v>0</c:v>
                </c:pt>
                <c:pt idx="91">
                  <c:v>120</c:v>
                </c:pt>
                <c:pt idx="92">
                  <c:v>0</c:v>
                </c:pt>
                <c:pt idx="93">
                  <c:v>0</c:v>
                </c:pt>
                <c:pt idx="94">
                  <c:v>0</c:v>
                </c:pt>
                <c:pt idx="95">
                  <c:v>0</c:v>
                </c:pt>
                <c:pt idx="96">
                  <c:v>0</c:v>
                </c:pt>
                <c:pt idx="97">
                  <c:v>0</c:v>
                </c:pt>
                <c:pt idx="98">
                  <c:v>0</c:v>
                </c:pt>
                <c:pt idx="99">
                  <c:v>37</c:v>
                </c:pt>
                <c:pt idx="100">
                  <c:v>0</c:v>
                </c:pt>
                <c:pt idx="101">
                  <c:v>0</c:v>
                </c:pt>
                <c:pt idx="102">
                  <c:v>120</c:v>
                </c:pt>
                <c:pt idx="103">
                  <c:v>120</c:v>
                </c:pt>
                <c:pt idx="104">
                  <c:v>0</c:v>
                </c:pt>
                <c:pt idx="105">
                  <c:v>0</c:v>
                </c:pt>
                <c:pt idx="106">
                  <c:v>0</c:v>
                </c:pt>
                <c:pt idx="107">
                  <c:v>27</c:v>
                </c:pt>
                <c:pt idx="108">
                  <c:v>0</c:v>
                </c:pt>
                <c:pt idx="109">
                  <c:v>120</c:v>
                </c:pt>
                <c:pt idx="110">
                  <c:v>0</c:v>
                </c:pt>
                <c:pt idx="111">
                  <c:v>0</c:v>
                </c:pt>
                <c:pt idx="112">
                  <c:v>0</c:v>
                </c:pt>
                <c:pt idx="113">
                  <c:v>0</c:v>
                </c:pt>
                <c:pt idx="114">
                  <c:v>0</c:v>
                </c:pt>
                <c:pt idx="115">
                  <c:v>0</c:v>
                </c:pt>
                <c:pt idx="116">
                  <c:v>0</c:v>
                </c:pt>
                <c:pt idx="117">
                  <c:v>0</c:v>
                </c:pt>
                <c:pt idx="118">
                  <c:v>0</c:v>
                </c:pt>
                <c:pt idx="119">
                  <c:v>0</c:v>
                </c:pt>
                <c:pt idx="120">
                  <c:v>0</c:v>
                </c:pt>
                <c:pt idx="121">
                  <c:v>0</c:v>
                </c:pt>
                <c:pt idx="122">
                  <c:v>32</c:v>
                </c:pt>
                <c:pt idx="123">
                  <c:v>0</c:v>
                </c:pt>
                <c:pt idx="124">
                  <c:v>120</c:v>
                </c:pt>
                <c:pt idx="125">
                  <c:v>0</c:v>
                </c:pt>
                <c:pt idx="126">
                  <c:v>120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48</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91</c:v>
                </c:pt>
                <c:pt idx="182">
                  <c:v>0</c:v>
                </c:pt>
                <c:pt idx="183">
                  <c:v>0</c:v>
                </c:pt>
                <c:pt idx="184">
                  <c:v>0</c:v>
                </c:pt>
                <c:pt idx="185">
                  <c:v>0</c:v>
                </c:pt>
                <c:pt idx="186">
                  <c:v>0</c:v>
                </c:pt>
                <c:pt idx="187">
                  <c:v>0</c:v>
                </c:pt>
                <c:pt idx="188">
                  <c:v>0</c:v>
                </c:pt>
                <c:pt idx="189">
                  <c:v>0</c:v>
                </c:pt>
                <c:pt idx="190">
                  <c:v>0</c:v>
                </c:pt>
                <c:pt idx="191">
                  <c:v>0</c:v>
                </c:pt>
                <c:pt idx="192">
                  <c:v>0</c:v>
                </c:pt>
                <c:pt idx="193">
                  <c:v>23</c:v>
                </c:pt>
                <c:pt idx="194">
                  <c:v>39</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120</c:v>
                </c:pt>
                <c:pt idx="236">
                  <c:v>0</c:v>
                </c:pt>
                <c:pt idx="237">
                  <c:v>120</c:v>
                </c:pt>
                <c:pt idx="238">
                  <c:v>87</c:v>
                </c:pt>
                <c:pt idx="239">
                  <c:v>0</c:v>
                </c:pt>
                <c:pt idx="240">
                  <c:v>0</c:v>
                </c:pt>
                <c:pt idx="241">
                  <c:v>0</c:v>
                </c:pt>
                <c:pt idx="242">
                  <c:v>0</c:v>
                </c:pt>
                <c:pt idx="243">
                  <c:v>2</c:v>
                </c:pt>
                <c:pt idx="244">
                  <c:v>0</c:v>
                </c:pt>
                <c:pt idx="245">
                  <c:v>0</c:v>
                </c:pt>
                <c:pt idx="246">
                  <c:v>120</c:v>
                </c:pt>
                <c:pt idx="247">
                  <c:v>120</c:v>
                </c:pt>
                <c:pt idx="248">
                  <c:v>0</c:v>
                </c:pt>
                <c:pt idx="249">
                  <c:v>0</c:v>
                </c:pt>
                <c:pt idx="250">
                  <c:v>0</c:v>
                </c:pt>
                <c:pt idx="251">
                  <c:v>29</c:v>
                </c:pt>
                <c:pt idx="252">
                  <c:v>0</c:v>
                </c:pt>
                <c:pt idx="253">
                  <c:v>0</c:v>
                </c:pt>
              </c:numCache>
            </c:numRef>
          </c:val>
          <c:extLst>
            <c:ext xmlns:c16="http://schemas.microsoft.com/office/drawing/2014/chart" uri="{C3380CC4-5D6E-409C-BE32-E72D297353CC}">
              <c16:uniqueId val="{00000002-E03B-4A45-B495-80D22F2D58F5}"/>
            </c:ext>
          </c:extLst>
        </c:ser>
        <c:ser>
          <c:idx val="4"/>
          <c:order val="3"/>
          <c:spPr>
            <a:solidFill>
              <a:schemeClr val="accent2"/>
            </a:solidFill>
            <a:ln>
              <a:noFill/>
            </a:ln>
            <a:effectLst/>
          </c:spPr>
          <c:invertIfNegative val="0"/>
          <c:cat>
            <c:multiLvlStrRef>
              <c:f>TTFS!$A$367:$B$620</c:f>
              <c:multiLvlStrCache>
                <c:ptCount val="254"/>
                <c:lvl>
                  <c:pt idx="0">
                    <c:v>01/01/2026</c:v>
                  </c:pt>
                  <c:pt idx="1">
                    <c:v>02/01/2026</c:v>
                  </c:pt>
                  <c:pt idx="2">
                    <c:v>03/01/2026</c:v>
                  </c:pt>
                  <c:pt idx="3">
                    <c:v>04/01/2026</c:v>
                  </c:pt>
                  <c:pt idx="4">
                    <c:v>05/01/2026</c:v>
                  </c:pt>
                  <c:pt idx="5">
                    <c:v>06/01/2026</c:v>
                  </c:pt>
                  <c:pt idx="6">
                    <c:v>07/01/2026</c:v>
                  </c:pt>
                  <c:pt idx="7">
                    <c:v>08/01/2026</c:v>
                  </c:pt>
                  <c:pt idx="8">
                    <c:v>09/01/2026</c:v>
                  </c:pt>
                  <c:pt idx="9">
                    <c:v>10/01/2026</c:v>
                  </c:pt>
                  <c:pt idx="10">
                    <c:v>11/01/2026</c:v>
                  </c:pt>
                  <c:pt idx="11">
                    <c:v>12/01/2026</c:v>
                  </c:pt>
                  <c:pt idx="12">
                    <c:v>13/01/2026</c:v>
                  </c:pt>
                  <c:pt idx="13">
                    <c:v>14/01/2026</c:v>
                  </c:pt>
                  <c:pt idx="14">
                    <c:v>15/01/2026</c:v>
                  </c:pt>
                  <c:pt idx="15">
                    <c:v>16/01/2026</c:v>
                  </c:pt>
                  <c:pt idx="16">
                    <c:v>17/01/2026</c:v>
                  </c:pt>
                  <c:pt idx="17">
                    <c:v>18/01/2026</c:v>
                  </c:pt>
                  <c:pt idx="18">
                    <c:v>19/01/2026</c:v>
                  </c:pt>
                  <c:pt idx="19">
                    <c:v>20/01/2026</c:v>
                  </c:pt>
                  <c:pt idx="20">
                    <c:v>21/01/2026</c:v>
                  </c:pt>
                  <c:pt idx="21">
                    <c:v>22/01/2026</c:v>
                  </c:pt>
                  <c:pt idx="22">
                    <c:v>23/01/2026</c:v>
                  </c:pt>
                  <c:pt idx="23">
                    <c:v>24/01/2026</c:v>
                  </c:pt>
                  <c:pt idx="24">
                    <c:v>25/01/2026</c:v>
                  </c:pt>
                  <c:pt idx="25">
                    <c:v>26/01/2026</c:v>
                  </c:pt>
                  <c:pt idx="26">
                    <c:v>27/01/2026</c:v>
                  </c:pt>
                  <c:pt idx="27">
                    <c:v>28/01/2026</c:v>
                  </c:pt>
                  <c:pt idx="28">
                    <c:v>29/01/2026</c:v>
                  </c:pt>
                  <c:pt idx="29">
                    <c:v>30/01/2026</c:v>
                  </c:pt>
                  <c:pt idx="30">
                    <c:v>31/01/2026</c:v>
                  </c:pt>
                  <c:pt idx="31">
                    <c:v>01/02/2026</c:v>
                  </c:pt>
                  <c:pt idx="32">
                    <c:v>02/02/2026</c:v>
                  </c:pt>
                  <c:pt idx="33">
                    <c:v>03/02/2026</c:v>
                  </c:pt>
                  <c:pt idx="34">
                    <c:v>04/02/2026</c:v>
                  </c:pt>
                  <c:pt idx="35">
                    <c:v>05/02/2026</c:v>
                  </c:pt>
                  <c:pt idx="36">
                    <c:v>06/02/2026</c:v>
                  </c:pt>
                  <c:pt idx="37">
                    <c:v>07/02/2026</c:v>
                  </c:pt>
                  <c:pt idx="38">
                    <c:v>08/02/2026</c:v>
                  </c:pt>
                  <c:pt idx="39">
                    <c:v>09/02/2026</c:v>
                  </c:pt>
                  <c:pt idx="40">
                    <c:v>10/02/2026</c:v>
                  </c:pt>
                  <c:pt idx="41">
                    <c:v>11/02/2026</c:v>
                  </c:pt>
                  <c:pt idx="42">
                    <c:v>12/02/2026</c:v>
                  </c:pt>
                  <c:pt idx="43">
                    <c:v>13/02/2026</c:v>
                  </c:pt>
                  <c:pt idx="44">
                    <c:v>14/02/2026</c:v>
                  </c:pt>
                  <c:pt idx="45">
                    <c:v>15/02/2026</c:v>
                  </c:pt>
                  <c:pt idx="46">
                    <c:v>16/02/2026</c:v>
                  </c:pt>
                  <c:pt idx="47">
                    <c:v>17/02/2026</c:v>
                  </c:pt>
                  <c:pt idx="48">
                    <c:v>18/02/2026</c:v>
                  </c:pt>
                  <c:pt idx="49">
                    <c:v>19/02/2026</c:v>
                  </c:pt>
                  <c:pt idx="50">
                    <c:v>20/02/2026</c:v>
                  </c:pt>
                  <c:pt idx="51">
                    <c:v>21/02/2026</c:v>
                  </c:pt>
                  <c:pt idx="52">
                    <c:v>22/02/2026</c:v>
                  </c:pt>
                  <c:pt idx="53">
                    <c:v>23/02/2026</c:v>
                  </c:pt>
                  <c:pt idx="54">
                    <c:v>24/02/2026</c:v>
                  </c:pt>
                  <c:pt idx="55">
                    <c:v>25/02/2026</c:v>
                  </c:pt>
                  <c:pt idx="56">
                    <c:v>26/02/2026</c:v>
                  </c:pt>
                  <c:pt idx="57">
                    <c:v>27/02/2026</c:v>
                  </c:pt>
                  <c:pt idx="58">
                    <c:v>28/02/2026</c:v>
                  </c:pt>
                  <c:pt idx="59">
                    <c:v>01/03/2026</c:v>
                  </c:pt>
                  <c:pt idx="60">
                    <c:v>02/03/2026</c:v>
                  </c:pt>
                  <c:pt idx="61">
                    <c:v>03/03/2026</c:v>
                  </c:pt>
                  <c:pt idx="62">
                    <c:v>04/03/2026</c:v>
                  </c:pt>
                  <c:pt idx="63">
                    <c:v>05/03/2026</c:v>
                  </c:pt>
                  <c:pt idx="64">
                    <c:v>06/03/2026</c:v>
                  </c:pt>
                  <c:pt idx="65">
                    <c:v>07/03/2026</c:v>
                  </c:pt>
                  <c:pt idx="66">
                    <c:v>08/03/2026</c:v>
                  </c:pt>
                  <c:pt idx="67">
                    <c:v>09/03/2026</c:v>
                  </c:pt>
                  <c:pt idx="68">
                    <c:v>10/03/2026</c:v>
                  </c:pt>
                  <c:pt idx="69">
                    <c:v>11/03/2026</c:v>
                  </c:pt>
                  <c:pt idx="70">
                    <c:v>12/03/2026</c:v>
                  </c:pt>
                  <c:pt idx="71">
                    <c:v>13/03/2026</c:v>
                  </c:pt>
                  <c:pt idx="72">
                    <c:v>14/03/2026</c:v>
                  </c:pt>
                  <c:pt idx="73">
                    <c:v>15/03/2026</c:v>
                  </c:pt>
                  <c:pt idx="74">
                    <c:v>16/03/2026</c:v>
                  </c:pt>
                  <c:pt idx="75">
                    <c:v>17/03/2026</c:v>
                  </c:pt>
                  <c:pt idx="76">
                    <c:v>18/03/2026</c:v>
                  </c:pt>
                  <c:pt idx="77">
                    <c:v>19/03/2026</c:v>
                  </c:pt>
                  <c:pt idx="78">
                    <c:v>20/03/2026</c:v>
                  </c:pt>
                  <c:pt idx="79">
                    <c:v>21/03/2026</c:v>
                  </c:pt>
                  <c:pt idx="80">
                    <c:v>22/03/2026</c:v>
                  </c:pt>
                  <c:pt idx="81">
                    <c:v>23/03/2026</c:v>
                  </c:pt>
                  <c:pt idx="82">
                    <c:v>24/03/2026</c:v>
                  </c:pt>
                  <c:pt idx="83">
                    <c:v>25/03/2026</c:v>
                  </c:pt>
                  <c:pt idx="84">
                    <c:v>26/03/2026</c:v>
                  </c:pt>
                  <c:pt idx="85">
                    <c:v>27/03/2026</c:v>
                  </c:pt>
                  <c:pt idx="86">
                    <c:v>28/03/2026</c:v>
                  </c:pt>
                  <c:pt idx="87">
                    <c:v>29/03/2026</c:v>
                  </c:pt>
                  <c:pt idx="88">
                    <c:v>30/03/2026</c:v>
                  </c:pt>
                  <c:pt idx="89">
                    <c:v>31/03/2026</c:v>
                  </c:pt>
                  <c:pt idx="90">
                    <c:v>01/04/2026</c:v>
                  </c:pt>
                  <c:pt idx="91">
                    <c:v>02/04/2026</c:v>
                  </c:pt>
                  <c:pt idx="92">
                    <c:v>03/04/2026</c:v>
                  </c:pt>
                  <c:pt idx="93">
                    <c:v>04/04/2026</c:v>
                  </c:pt>
                  <c:pt idx="94">
                    <c:v>05/04/2026</c:v>
                  </c:pt>
                  <c:pt idx="95">
                    <c:v>06/04/2026</c:v>
                  </c:pt>
                  <c:pt idx="96">
                    <c:v>07/04/2026</c:v>
                  </c:pt>
                  <c:pt idx="97">
                    <c:v>08/04/2026</c:v>
                  </c:pt>
                  <c:pt idx="98">
                    <c:v>09/04/2026</c:v>
                  </c:pt>
                  <c:pt idx="99">
                    <c:v>10/04/2026</c:v>
                  </c:pt>
                  <c:pt idx="100">
                    <c:v>11/04/2026</c:v>
                  </c:pt>
                  <c:pt idx="101">
                    <c:v>12/04/2026</c:v>
                  </c:pt>
                  <c:pt idx="102">
                    <c:v>13/04/2026</c:v>
                  </c:pt>
                  <c:pt idx="103">
                    <c:v>14/04/2026</c:v>
                  </c:pt>
                  <c:pt idx="104">
                    <c:v>15/04/2026</c:v>
                  </c:pt>
                  <c:pt idx="105">
                    <c:v>16/04/2026</c:v>
                  </c:pt>
                  <c:pt idx="106">
                    <c:v>17/04/2026</c:v>
                  </c:pt>
                  <c:pt idx="107">
                    <c:v>18/04/2026</c:v>
                  </c:pt>
                  <c:pt idx="108">
                    <c:v>19/04/2026</c:v>
                  </c:pt>
                  <c:pt idx="109">
                    <c:v>20/04/2026</c:v>
                  </c:pt>
                  <c:pt idx="110">
                    <c:v>21/04/2026</c:v>
                  </c:pt>
                  <c:pt idx="111">
                    <c:v>22/04/2026</c:v>
                  </c:pt>
                  <c:pt idx="112">
                    <c:v>23/04/2026</c:v>
                  </c:pt>
                  <c:pt idx="113">
                    <c:v>24/04/2026</c:v>
                  </c:pt>
                  <c:pt idx="114">
                    <c:v>25/04/2026</c:v>
                  </c:pt>
                  <c:pt idx="115">
                    <c:v>26/04/2026</c:v>
                  </c:pt>
                  <c:pt idx="116">
                    <c:v>27/04/2026</c:v>
                  </c:pt>
                  <c:pt idx="117">
                    <c:v>28/04/2026</c:v>
                  </c:pt>
                  <c:pt idx="118">
                    <c:v>29/04/2026</c:v>
                  </c:pt>
                  <c:pt idx="119">
                    <c:v>30/04/2026</c:v>
                  </c:pt>
                  <c:pt idx="120">
                    <c:v>01/05/2026</c:v>
                  </c:pt>
                  <c:pt idx="121">
                    <c:v>02/05/2026</c:v>
                  </c:pt>
                  <c:pt idx="122">
                    <c:v>03/05/2026</c:v>
                  </c:pt>
                  <c:pt idx="123">
                    <c:v>04/05/2026</c:v>
                  </c:pt>
                  <c:pt idx="124">
                    <c:v>05/05/2026</c:v>
                  </c:pt>
                  <c:pt idx="125">
                    <c:v>06/05/2026</c:v>
                  </c:pt>
                  <c:pt idx="126">
                    <c:v>07/05/2026</c:v>
                  </c:pt>
                  <c:pt idx="127">
                    <c:v>08/05/2026</c:v>
                  </c:pt>
                  <c:pt idx="128">
                    <c:v>09/05/2026</c:v>
                  </c:pt>
                  <c:pt idx="129">
                    <c:v>10/05/2026</c:v>
                  </c:pt>
                  <c:pt idx="130">
                    <c:v>11/05/2026</c:v>
                  </c:pt>
                  <c:pt idx="131">
                    <c:v>12/05/2026</c:v>
                  </c:pt>
                  <c:pt idx="132">
                    <c:v>13/05/2026</c:v>
                  </c:pt>
                  <c:pt idx="133">
                    <c:v>14/05/2026</c:v>
                  </c:pt>
                  <c:pt idx="134">
                    <c:v>15/05/2026</c:v>
                  </c:pt>
                  <c:pt idx="135">
                    <c:v>16/05/2026</c:v>
                  </c:pt>
                  <c:pt idx="136">
                    <c:v>17/05/2026</c:v>
                  </c:pt>
                  <c:pt idx="137">
                    <c:v>18/05/2026</c:v>
                  </c:pt>
                  <c:pt idx="138">
                    <c:v>19/05/2026</c:v>
                  </c:pt>
                  <c:pt idx="139">
                    <c:v>20/05/2026</c:v>
                  </c:pt>
                  <c:pt idx="140">
                    <c:v>21/05/2026</c:v>
                  </c:pt>
                  <c:pt idx="141">
                    <c:v>22/05/2026</c:v>
                  </c:pt>
                  <c:pt idx="142">
                    <c:v>23/05/2026</c:v>
                  </c:pt>
                  <c:pt idx="143">
                    <c:v>24/05/2026</c:v>
                  </c:pt>
                  <c:pt idx="144">
                    <c:v>25/05/2026</c:v>
                  </c:pt>
                  <c:pt idx="145">
                    <c:v>26/05/2026</c:v>
                  </c:pt>
                  <c:pt idx="146">
                    <c:v>27/05/2026</c:v>
                  </c:pt>
                  <c:pt idx="147">
                    <c:v>28/05/2026</c:v>
                  </c:pt>
                  <c:pt idx="148">
                    <c:v>29/05/2026</c:v>
                  </c:pt>
                  <c:pt idx="149">
                    <c:v>30/05/2026</c:v>
                  </c:pt>
                  <c:pt idx="150">
                    <c:v>31/05/2026</c:v>
                  </c:pt>
                  <c:pt idx="151">
                    <c:v>01/06/2026</c:v>
                  </c:pt>
                  <c:pt idx="152">
                    <c:v>02/06/2026</c:v>
                  </c:pt>
                  <c:pt idx="153">
                    <c:v>03/06/2026</c:v>
                  </c:pt>
                  <c:pt idx="154">
                    <c:v>04/06/2026</c:v>
                  </c:pt>
                  <c:pt idx="155">
                    <c:v>05/06/2026</c:v>
                  </c:pt>
                  <c:pt idx="156">
                    <c:v>06/06/2026</c:v>
                  </c:pt>
                  <c:pt idx="157">
                    <c:v>07/06/2026</c:v>
                  </c:pt>
                  <c:pt idx="158">
                    <c:v>08/06/2026</c:v>
                  </c:pt>
                  <c:pt idx="159">
                    <c:v>09/06/2026</c:v>
                  </c:pt>
                  <c:pt idx="160">
                    <c:v>10/06/2026</c:v>
                  </c:pt>
                  <c:pt idx="161">
                    <c:v>11/06/2026</c:v>
                  </c:pt>
                  <c:pt idx="162">
                    <c:v>12/06/2026</c:v>
                  </c:pt>
                  <c:pt idx="163">
                    <c:v>13/06/2026</c:v>
                  </c:pt>
                  <c:pt idx="164">
                    <c:v>14/06/2026</c:v>
                  </c:pt>
                  <c:pt idx="165">
                    <c:v>15/06/2026</c:v>
                  </c:pt>
                  <c:pt idx="166">
                    <c:v>16/06/2026</c:v>
                  </c:pt>
                  <c:pt idx="167">
                    <c:v>17/06/2026</c:v>
                  </c:pt>
                  <c:pt idx="168">
                    <c:v>18/06/2026</c:v>
                  </c:pt>
                  <c:pt idx="169">
                    <c:v>19/06/2026</c:v>
                  </c:pt>
                  <c:pt idx="170">
                    <c:v>20/06/2026</c:v>
                  </c:pt>
                  <c:pt idx="171">
                    <c:v>21/06/2026</c:v>
                  </c:pt>
                  <c:pt idx="172">
                    <c:v>22/06/2026</c:v>
                  </c:pt>
                  <c:pt idx="173">
                    <c:v>23/06/2026</c:v>
                  </c:pt>
                  <c:pt idx="174">
                    <c:v>24/06/2026</c:v>
                  </c:pt>
                  <c:pt idx="175">
                    <c:v>25/06/2026</c:v>
                  </c:pt>
                  <c:pt idx="176">
                    <c:v>26/06/2026</c:v>
                  </c:pt>
                  <c:pt idx="177">
                    <c:v>27/06/2026</c:v>
                  </c:pt>
                  <c:pt idx="178">
                    <c:v>28/06/2026</c:v>
                  </c:pt>
                  <c:pt idx="179">
                    <c:v>29/06/2026</c:v>
                  </c:pt>
                  <c:pt idx="180">
                    <c:v>30/06/2026</c:v>
                  </c:pt>
                  <c:pt idx="181">
                    <c:v>01/07/2026</c:v>
                  </c:pt>
                  <c:pt idx="182">
                    <c:v>02/07/2026</c:v>
                  </c:pt>
                  <c:pt idx="183">
                    <c:v>03/07/2026</c:v>
                  </c:pt>
                  <c:pt idx="184">
                    <c:v>04/07/2026</c:v>
                  </c:pt>
                  <c:pt idx="185">
                    <c:v>05/07/2026</c:v>
                  </c:pt>
                  <c:pt idx="186">
                    <c:v>06/07/2026</c:v>
                  </c:pt>
                  <c:pt idx="187">
                    <c:v>07/07/2026</c:v>
                  </c:pt>
                  <c:pt idx="188">
                    <c:v>08/07/2026</c:v>
                  </c:pt>
                  <c:pt idx="189">
                    <c:v>09/07/2026</c:v>
                  </c:pt>
                  <c:pt idx="190">
                    <c:v>10/07/2026</c:v>
                  </c:pt>
                  <c:pt idx="191">
                    <c:v>11/07/2026</c:v>
                  </c:pt>
                  <c:pt idx="192">
                    <c:v>12/07/2026</c:v>
                  </c:pt>
                  <c:pt idx="193">
                    <c:v>13/07/2026</c:v>
                  </c:pt>
                  <c:pt idx="194">
                    <c:v>14/07/2026</c:v>
                  </c:pt>
                  <c:pt idx="195">
                    <c:v>15/07/2026</c:v>
                  </c:pt>
                  <c:pt idx="196">
                    <c:v>16/07/2026</c:v>
                  </c:pt>
                  <c:pt idx="197">
                    <c:v>17/07/2026</c:v>
                  </c:pt>
                  <c:pt idx="198">
                    <c:v>18/07/2026</c:v>
                  </c:pt>
                  <c:pt idx="199">
                    <c:v>19/07/2026</c:v>
                  </c:pt>
                  <c:pt idx="200">
                    <c:v>20/07/2026</c:v>
                  </c:pt>
                  <c:pt idx="201">
                    <c:v>21/07/2026</c:v>
                  </c:pt>
                  <c:pt idx="202">
                    <c:v>22/07/2026</c:v>
                  </c:pt>
                  <c:pt idx="203">
                    <c:v>23/07/2026</c:v>
                  </c:pt>
                  <c:pt idx="204">
                    <c:v>24/07/2026</c:v>
                  </c:pt>
                  <c:pt idx="205">
                    <c:v>25/07/2026</c:v>
                  </c:pt>
                  <c:pt idx="206">
                    <c:v>26/07/2026</c:v>
                  </c:pt>
                  <c:pt idx="207">
                    <c:v>27/07/2026</c:v>
                  </c:pt>
                  <c:pt idx="208">
                    <c:v>28/07/2026</c:v>
                  </c:pt>
                  <c:pt idx="209">
                    <c:v>29/07/2026</c:v>
                  </c:pt>
                  <c:pt idx="210">
                    <c:v>30/07/2026</c:v>
                  </c:pt>
                  <c:pt idx="211">
                    <c:v>31/07/2026</c:v>
                  </c:pt>
                  <c:pt idx="212">
                    <c:v>01/08/2026</c:v>
                  </c:pt>
                  <c:pt idx="213">
                    <c:v>02/08/2026</c:v>
                  </c:pt>
                  <c:pt idx="214">
                    <c:v>03/08/2026</c:v>
                  </c:pt>
                  <c:pt idx="215">
                    <c:v>04/08/2026</c:v>
                  </c:pt>
                  <c:pt idx="216">
                    <c:v>05/08/2026</c:v>
                  </c:pt>
                  <c:pt idx="217">
                    <c:v>06/08/2026</c:v>
                  </c:pt>
                  <c:pt idx="218">
                    <c:v>07/08/2026</c:v>
                  </c:pt>
                  <c:pt idx="219">
                    <c:v>08/08/2026</c:v>
                  </c:pt>
                  <c:pt idx="220">
                    <c:v>09/08/2026</c:v>
                  </c:pt>
                  <c:pt idx="221">
                    <c:v>10/08/2026</c:v>
                  </c:pt>
                  <c:pt idx="222">
                    <c:v>11/08/2026</c:v>
                  </c:pt>
                  <c:pt idx="223">
                    <c:v>12/08/2026</c:v>
                  </c:pt>
                  <c:pt idx="224">
                    <c:v>13/08/2026</c:v>
                  </c:pt>
                  <c:pt idx="225">
                    <c:v>14/08/2026</c:v>
                  </c:pt>
                  <c:pt idx="226">
                    <c:v>15/08/2026</c:v>
                  </c:pt>
                  <c:pt idx="227">
                    <c:v>16/08/2026</c:v>
                  </c:pt>
                  <c:pt idx="228">
                    <c:v>17/08/2026</c:v>
                  </c:pt>
                  <c:pt idx="229">
                    <c:v>18/08/2026</c:v>
                  </c:pt>
                  <c:pt idx="230">
                    <c:v>19/08/2026</c:v>
                  </c:pt>
                  <c:pt idx="231">
                    <c:v>20/08/2026</c:v>
                  </c:pt>
                  <c:pt idx="232">
                    <c:v>21/08/2026</c:v>
                  </c:pt>
                  <c:pt idx="233">
                    <c:v>22/08/2026</c:v>
                  </c:pt>
                  <c:pt idx="234">
                    <c:v>23/08/2026</c:v>
                  </c:pt>
                  <c:pt idx="235">
                    <c:v>24/08/2026</c:v>
                  </c:pt>
                  <c:pt idx="236">
                    <c:v>25/08/2026</c:v>
                  </c:pt>
                  <c:pt idx="237">
                    <c:v>26/08/2026</c:v>
                  </c:pt>
                  <c:pt idx="238">
                    <c:v>27/08/2026</c:v>
                  </c:pt>
                  <c:pt idx="239">
                    <c:v>28/08/2026</c:v>
                  </c:pt>
                  <c:pt idx="240">
                    <c:v>29/08/2026</c:v>
                  </c:pt>
                  <c:pt idx="241">
                    <c:v>30/08/2026</c:v>
                  </c:pt>
                  <c:pt idx="242">
                    <c:v>31/08/2026</c:v>
                  </c:pt>
                  <c:pt idx="243">
                    <c:v>01/09/2026</c:v>
                  </c:pt>
                  <c:pt idx="244">
                    <c:v>02/09/2026</c:v>
                  </c:pt>
                  <c:pt idx="245">
                    <c:v>03/09/2026</c:v>
                  </c:pt>
                  <c:pt idx="246">
                    <c:v>04/09/2026</c:v>
                  </c:pt>
                  <c:pt idx="247">
                    <c:v>05/09/2026</c:v>
                  </c:pt>
                  <c:pt idx="248">
                    <c:v>06/09/2026</c:v>
                  </c:pt>
                  <c:pt idx="249">
                    <c:v>07/09/2026</c:v>
                  </c:pt>
                  <c:pt idx="250">
                    <c:v>08/09/2026</c:v>
                  </c:pt>
                  <c:pt idx="251">
                    <c:v>09/09/2026</c:v>
                  </c:pt>
                  <c:pt idx="252">
                    <c:v>10/09/2026</c:v>
                  </c:pt>
                  <c:pt idx="253">
                    <c:v>11/09/2026</c:v>
                  </c:pt>
                </c:lvl>
                <c:lvl>
                  <c:pt idx="0">
                    <c:v>31/12/2025</c:v>
                  </c:pt>
                  <c:pt idx="1">
                    <c:v>01/01/2026</c:v>
                  </c:pt>
                  <c:pt idx="2">
                    <c:v>02/01/2026</c:v>
                  </c:pt>
                  <c:pt idx="3">
                    <c:v>03/01/2026</c:v>
                  </c:pt>
                  <c:pt idx="4">
                    <c:v>04/01/2026</c:v>
                  </c:pt>
                  <c:pt idx="5">
                    <c:v>05/01/2026</c:v>
                  </c:pt>
                  <c:pt idx="6">
                    <c:v>06/01/2026</c:v>
                  </c:pt>
                  <c:pt idx="7">
                    <c:v>07/01/2026</c:v>
                  </c:pt>
                  <c:pt idx="8">
                    <c:v>08/01/2026</c:v>
                  </c:pt>
                  <c:pt idx="9">
                    <c:v>09/01/2026</c:v>
                  </c:pt>
                  <c:pt idx="10">
                    <c:v>10/01/2026</c:v>
                  </c:pt>
                  <c:pt idx="11">
                    <c:v>11/01/2026</c:v>
                  </c:pt>
                  <c:pt idx="12">
                    <c:v>12/01/2026</c:v>
                  </c:pt>
                  <c:pt idx="13">
                    <c:v>13/01/2026</c:v>
                  </c:pt>
                  <c:pt idx="14">
                    <c:v>14/01/2026</c:v>
                  </c:pt>
                  <c:pt idx="15">
                    <c:v>15/01/2026</c:v>
                  </c:pt>
                  <c:pt idx="16">
                    <c:v>16/01/2026</c:v>
                  </c:pt>
                  <c:pt idx="17">
                    <c:v>17/01/2026</c:v>
                  </c:pt>
                  <c:pt idx="18">
                    <c:v>18/01/2026</c:v>
                  </c:pt>
                  <c:pt idx="19">
                    <c:v>19/01/2026</c:v>
                  </c:pt>
                  <c:pt idx="20">
                    <c:v>20/01/2026</c:v>
                  </c:pt>
                  <c:pt idx="21">
                    <c:v>21/01/2026</c:v>
                  </c:pt>
                  <c:pt idx="22">
                    <c:v>22/01/2026</c:v>
                  </c:pt>
                  <c:pt idx="23">
                    <c:v>23/01/2026</c:v>
                  </c:pt>
                  <c:pt idx="24">
                    <c:v>24/01/2026</c:v>
                  </c:pt>
                  <c:pt idx="25">
                    <c:v>25/01/2026</c:v>
                  </c:pt>
                  <c:pt idx="26">
                    <c:v>26/01/2026</c:v>
                  </c:pt>
                  <c:pt idx="27">
                    <c:v>27/01/2026</c:v>
                  </c:pt>
                  <c:pt idx="28">
                    <c:v>28/01/2026</c:v>
                  </c:pt>
                  <c:pt idx="29">
                    <c:v>29/01/2026</c:v>
                  </c:pt>
                  <c:pt idx="30">
                    <c:v>30/01/2026</c:v>
                  </c:pt>
                  <c:pt idx="31">
                    <c:v>31/01/2026</c:v>
                  </c:pt>
                  <c:pt idx="32">
                    <c:v>01/02/2026</c:v>
                  </c:pt>
                  <c:pt idx="33">
                    <c:v>02/02/2026</c:v>
                  </c:pt>
                  <c:pt idx="34">
                    <c:v>03/02/2026</c:v>
                  </c:pt>
                  <c:pt idx="35">
                    <c:v>04/02/2026</c:v>
                  </c:pt>
                  <c:pt idx="36">
                    <c:v>05/02/2026</c:v>
                  </c:pt>
                  <c:pt idx="37">
                    <c:v>06/02/2026</c:v>
                  </c:pt>
                  <c:pt idx="38">
                    <c:v>07/02/2026</c:v>
                  </c:pt>
                  <c:pt idx="39">
                    <c:v>08/02/2026</c:v>
                  </c:pt>
                  <c:pt idx="40">
                    <c:v>09/02/2026</c:v>
                  </c:pt>
                  <c:pt idx="41">
                    <c:v>10/02/2026</c:v>
                  </c:pt>
                  <c:pt idx="42">
                    <c:v>11/02/2026</c:v>
                  </c:pt>
                  <c:pt idx="43">
                    <c:v>12/02/2026</c:v>
                  </c:pt>
                  <c:pt idx="44">
                    <c:v>13/02/2026</c:v>
                  </c:pt>
                  <c:pt idx="45">
                    <c:v>14/02/2026</c:v>
                  </c:pt>
                  <c:pt idx="46">
                    <c:v>15/02/2026</c:v>
                  </c:pt>
                  <c:pt idx="47">
                    <c:v>16/02/2026</c:v>
                  </c:pt>
                  <c:pt idx="48">
                    <c:v>17/02/2026</c:v>
                  </c:pt>
                  <c:pt idx="49">
                    <c:v>18/02/2026</c:v>
                  </c:pt>
                  <c:pt idx="50">
                    <c:v>19/02/2026</c:v>
                  </c:pt>
                  <c:pt idx="51">
                    <c:v>20/02/2026</c:v>
                  </c:pt>
                  <c:pt idx="52">
                    <c:v>21/02/2026</c:v>
                  </c:pt>
                  <c:pt idx="53">
                    <c:v>22/02/2026</c:v>
                  </c:pt>
                  <c:pt idx="54">
                    <c:v>23/02/2026</c:v>
                  </c:pt>
                  <c:pt idx="55">
                    <c:v>24/02/2026</c:v>
                  </c:pt>
                  <c:pt idx="56">
                    <c:v>25/02/2026</c:v>
                  </c:pt>
                  <c:pt idx="57">
                    <c:v>26/02/2026</c:v>
                  </c:pt>
                  <c:pt idx="58">
                    <c:v>27/02/2026</c:v>
                  </c:pt>
                  <c:pt idx="59">
                    <c:v>28/02/2026</c:v>
                  </c:pt>
                  <c:pt idx="60">
                    <c:v>01/03/2026</c:v>
                  </c:pt>
                  <c:pt idx="61">
                    <c:v>02/03/2026</c:v>
                  </c:pt>
                  <c:pt idx="62">
                    <c:v>03/03/2026</c:v>
                  </c:pt>
                  <c:pt idx="63">
                    <c:v>04/03/2026</c:v>
                  </c:pt>
                  <c:pt idx="64">
                    <c:v>05/03/2026</c:v>
                  </c:pt>
                  <c:pt idx="65">
                    <c:v>06/03/2026</c:v>
                  </c:pt>
                  <c:pt idx="66">
                    <c:v>07/03/2026</c:v>
                  </c:pt>
                  <c:pt idx="67">
                    <c:v>08/03/2026</c:v>
                  </c:pt>
                  <c:pt idx="68">
                    <c:v>09/03/2026</c:v>
                  </c:pt>
                  <c:pt idx="69">
                    <c:v>10/03/2026</c:v>
                  </c:pt>
                  <c:pt idx="70">
                    <c:v>11/03/2026</c:v>
                  </c:pt>
                  <c:pt idx="71">
                    <c:v>12/03/2026</c:v>
                  </c:pt>
                  <c:pt idx="72">
                    <c:v>13/03/2026</c:v>
                  </c:pt>
                  <c:pt idx="73">
                    <c:v>14/03/2026</c:v>
                  </c:pt>
                  <c:pt idx="74">
                    <c:v>15/03/2026</c:v>
                  </c:pt>
                  <c:pt idx="75">
                    <c:v>16/03/2026</c:v>
                  </c:pt>
                  <c:pt idx="76">
                    <c:v>17/03/2026</c:v>
                  </c:pt>
                  <c:pt idx="77">
                    <c:v>18/03/2026</c:v>
                  </c:pt>
                  <c:pt idx="78">
                    <c:v>19/03/2026</c:v>
                  </c:pt>
                  <c:pt idx="79">
                    <c:v>20/03/2026</c:v>
                  </c:pt>
                  <c:pt idx="80">
                    <c:v>21/03/2026</c:v>
                  </c:pt>
                  <c:pt idx="81">
                    <c:v>22/03/2026</c:v>
                  </c:pt>
                  <c:pt idx="82">
                    <c:v>23/03/2026</c:v>
                  </c:pt>
                  <c:pt idx="83">
                    <c:v>24/03/2026</c:v>
                  </c:pt>
                  <c:pt idx="84">
                    <c:v>25/03/2026</c:v>
                  </c:pt>
                  <c:pt idx="85">
                    <c:v>26/03/2026</c:v>
                  </c:pt>
                  <c:pt idx="86">
                    <c:v>27/03/2026</c:v>
                  </c:pt>
                  <c:pt idx="87">
                    <c:v>28/03/2026</c:v>
                  </c:pt>
                  <c:pt idx="88">
                    <c:v>29/03/2026</c:v>
                  </c:pt>
                  <c:pt idx="89">
                    <c:v>30/03/2026</c:v>
                  </c:pt>
                  <c:pt idx="90">
                    <c:v>31/03/2026</c:v>
                  </c:pt>
                  <c:pt idx="91">
                    <c:v>01/04/2026</c:v>
                  </c:pt>
                  <c:pt idx="92">
                    <c:v>02/04/2026</c:v>
                  </c:pt>
                  <c:pt idx="93">
                    <c:v>03/04/2026</c:v>
                  </c:pt>
                  <c:pt idx="94">
                    <c:v>04/04/2026</c:v>
                  </c:pt>
                  <c:pt idx="95">
                    <c:v>05/04/2026</c:v>
                  </c:pt>
                  <c:pt idx="96">
                    <c:v>06/04/2026</c:v>
                  </c:pt>
                  <c:pt idx="97">
                    <c:v>07/04/2026</c:v>
                  </c:pt>
                  <c:pt idx="98">
                    <c:v>08/04/2026</c:v>
                  </c:pt>
                  <c:pt idx="99">
                    <c:v>09/04/2026</c:v>
                  </c:pt>
                  <c:pt idx="100">
                    <c:v>10/04/2026</c:v>
                  </c:pt>
                  <c:pt idx="101">
                    <c:v>11/04/2026</c:v>
                  </c:pt>
                  <c:pt idx="102">
                    <c:v>12/04/2026</c:v>
                  </c:pt>
                  <c:pt idx="103">
                    <c:v>13/04/2026</c:v>
                  </c:pt>
                  <c:pt idx="104">
                    <c:v>14/04/2026</c:v>
                  </c:pt>
                  <c:pt idx="105">
                    <c:v>15/04/2026</c:v>
                  </c:pt>
                  <c:pt idx="106">
                    <c:v>16/04/2026</c:v>
                  </c:pt>
                  <c:pt idx="107">
                    <c:v>17/04/2026</c:v>
                  </c:pt>
                  <c:pt idx="108">
                    <c:v>18/04/2026</c:v>
                  </c:pt>
                  <c:pt idx="109">
                    <c:v>19/04/2026</c:v>
                  </c:pt>
                  <c:pt idx="110">
                    <c:v>20/04/2026</c:v>
                  </c:pt>
                  <c:pt idx="111">
                    <c:v>21/04/2026</c:v>
                  </c:pt>
                  <c:pt idx="112">
                    <c:v>22/04/2026</c:v>
                  </c:pt>
                  <c:pt idx="113">
                    <c:v>23/04/2026</c:v>
                  </c:pt>
                  <c:pt idx="114">
                    <c:v>24/04/2026</c:v>
                  </c:pt>
                  <c:pt idx="115">
                    <c:v>25/04/2026</c:v>
                  </c:pt>
                  <c:pt idx="116">
                    <c:v>26/04/2026</c:v>
                  </c:pt>
                  <c:pt idx="117">
                    <c:v>27/04/2026</c:v>
                  </c:pt>
                  <c:pt idx="118">
                    <c:v>28/04/2026</c:v>
                  </c:pt>
                  <c:pt idx="119">
                    <c:v>29/04/2026</c:v>
                  </c:pt>
                  <c:pt idx="120">
                    <c:v>30/04/2026</c:v>
                  </c:pt>
                  <c:pt idx="121">
                    <c:v>01/05/2026</c:v>
                  </c:pt>
                  <c:pt idx="122">
                    <c:v>02/05/2026</c:v>
                  </c:pt>
                  <c:pt idx="123">
                    <c:v>03/05/2026</c:v>
                  </c:pt>
                  <c:pt idx="124">
                    <c:v>04/05/2026</c:v>
                  </c:pt>
                  <c:pt idx="125">
                    <c:v>05/05/2026</c:v>
                  </c:pt>
                  <c:pt idx="126">
                    <c:v>06/05/2026</c:v>
                  </c:pt>
                  <c:pt idx="127">
                    <c:v>07/05/2026</c:v>
                  </c:pt>
                  <c:pt idx="128">
                    <c:v>08/05/2026</c:v>
                  </c:pt>
                  <c:pt idx="129">
                    <c:v>09/05/2026</c:v>
                  </c:pt>
                  <c:pt idx="130">
                    <c:v>10/05/2026</c:v>
                  </c:pt>
                  <c:pt idx="131">
                    <c:v>11/05/2026</c:v>
                  </c:pt>
                  <c:pt idx="132">
                    <c:v>12/05/2026</c:v>
                  </c:pt>
                  <c:pt idx="133">
                    <c:v>13/05/2026</c:v>
                  </c:pt>
                  <c:pt idx="134">
                    <c:v>14/05/2026</c:v>
                  </c:pt>
                  <c:pt idx="135">
                    <c:v>15/05/2026</c:v>
                  </c:pt>
                  <c:pt idx="136">
                    <c:v>16/05/2026</c:v>
                  </c:pt>
                  <c:pt idx="137">
                    <c:v>17/05/2026</c:v>
                  </c:pt>
                  <c:pt idx="138">
                    <c:v>18/05/2026</c:v>
                  </c:pt>
                  <c:pt idx="139">
                    <c:v>19/05/2026</c:v>
                  </c:pt>
                  <c:pt idx="140">
                    <c:v>20/05/2026</c:v>
                  </c:pt>
                  <c:pt idx="141">
                    <c:v>21/05/2026</c:v>
                  </c:pt>
                  <c:pt idx="142">
                    <c:v>22/05/2026</c:v>
                  </c:pt>
                  <c:pt idx="143">
                    <c:v>23/05/2026</c:v>
                  </c:pt>
                  <c:pt idx="144">
                    <c:v>24/05/2026</c:v>
                  </c:pt>
                  <c:pt idx="145">
                    <c:v>25/05/2026</c:v>
                  </c:pt>
                  <c:pt idx="146">
                    <c:v>26/05/2026</c:v>
                  </c:pt>
                  <c:pt idx="147">
                    <c:v>27/05/2026</c:v>
                  </c:pt>
                  <c:pt idx="148">
                    <c:v>28/05/2026</c:v>
                  </c:pt>
                  <c:pt idx="149">
                    <c:v>29/05/2026</c:v>
                  </c:pt>
                  <c:pt idx="150">
                    <c:v>30/05/2026</c:v>
                  </c:pt>
                  <c:pt idx="151">
                    <c:v>31/05/2026</c:v>
                  </c:pt>
                  <c:pt idx="152">
                    <c:v>01/06/2026</c:v>
                  </c:pt>
                  <c:pt idx="153">
                    <c:v>02/06/2026</c:v>
                  </c:pt>
                  <c:pt idx="154">
                    <c:v>03/06/2026</c:v>
                  </c:pt>
                  <c:pt idx="155">
                    <c:v>04/06/2026</c:v>
                  </c:pt>
                  <c:pt idx="156">
                    <c:v>05/06/2026</c:v>
                  </c:pt>
                  <c:pt idx="157">
                    <c:v>06/06/2026</c:v>
                  </c:pt>
                  <c:pt idx="158">
                    <c:v>07/06/2026</c:v>
                  </c:pt>
                  <c:pt idx="159">
                    <c:v>08/06/2026</c:v>
                  </c:pt>
                  <c:pt idx="160">
                    <c:v>09/06/2026</c:v>
                  </c:pt>
                  <c:pt idx="161">
                    <c:v>10/06/2026</c:v>
                  </c:pt>
                  <c:pt idx="162">
                    <c:v>11/06/2026</c:v>
                  </c:pt>
                  <c:pt idx="163">
                    <c:v>12/06/2026</c:v>
                  </c:pt>
                  <c:pt idx="164">
                    <c:v>13/06/2026</c:v>
                  </c:pt>
                  <c:pt idx="165">
                    <c:v>14/06/2026</c:v>
                  </c:pt>
                  <c:pt idx="166">
                    <c:v>15/06/2026</c:v>
                  </c:pt>
                  <c:pt idx="167">
                    <c:v>16/06/2026</c:v>
                  </c:pt>
                  <c:pt idx="168">
                    <c:v>17/06/2026</c:v>
                  </c:pt>
                  <c:pt idx="169">
                    <c:v>18/06/2026</c:v>
                  </c:pt>
                  <c:pt idx="170">
                    <c:v>19/06/2026</c:v>
                  </c:pt>
                  <c:pt idx="171">
                    <c:v>20/06/2026</c:v>
                  </c:pt>
                  <c:pt idx="172">
                    <c:v>21/06/2026</c:v>
                  </c:pt>
                  <c:pt idx="173">
                    <c:v>22/06/2026</c:v>
                  </c:pt>
                  <c:pt idx="174">
                    <c:v>23/06/2026</c:v>
                  </c:pt>
                  <c:pt idx="175">
                    <c:v>24/06/2026</c:v>
                  </c:pt>
                  <c:pt idx="176">
                    <c:v>25/06/2026</c:v>
                  </c:pt>
                  <c:pt idx="177">
                    <c:v>26/06/2026</c:v>
                  </c:pt>
                  <c:pt idx="178">
                    <c:v>27/06/2026</c:v>
                  </c:pt>
                  <c:pt idx="179">
                    <c:v>28/06/2026</c:v>
                  </c:pt>
                  <c:pt idx="180">
                    <c:v>29/06/2026</c:v>
                  </c:pt>
                  <c:pt idx="181">
                    <c:v>30/06/2026</c:v>
                  </c:pt>
                  <c:pt idx="182">
                    <c:v>01/07/2026</c:v>
                  </c:pt>
                  <c:pt idx="183">
                    <c:v>02/07/2026</c:v>
                  </c:pt>
                  <c:pt idx="184">
                    <c:v>03/07/2026</c:v>
                  </c:pt>
                  <c:pt idx="185">
                    <c:v>04/07/2026</c:v>
                  </c:pt>
                  <c:pt idx="186">
                    <c:v>05/07/2026</c:v>
                  </c:pt>
                  <c:pt idx="187">
                    <c:v>06/07/2026</c:v>
                  </c:pt>
                  <c:pt idx="188">
                    <c:v>07/07/2026</c:v>
                  </c:pt>
                  <c:pt idx="189">
                    <c:v>08/07/2026</c:v>
                  </c:pt>
                  <c:pt idx="190">
                    <c:v>09/07/2026</c:v>
                  </c:pt>
                  <c:pt idx="191">
                    <c:v>10/07/2026</c:v>
                  </c:pt>
                  <c:pt idx="192">
                    <c:v>11/07/2026</c:v>
                  </c:pt>
                  <c:pt idx="193">
                    <c:v>12/07/2026</c:v>
                  </c:pt>
                  <c:pt idx="194">
                    <c:v>13/07/2026</c:v>
                  </c:pt>
                  <c:pt idx="195">
                    <c:v>14/07/2026</c:v>
                  </c:pt>
                  <c:pt idx="196">
                    <c:v>15/07/2026</c:v>
                  </c:pt>
                  <c:pt idx="197">
                    <c:v>16/07/2026</c:v>
                  </c:pt>
                  <c:pt idx="198">
                    <c:v>17/07/2026</c:v>
                  </c:pt>
                  <c:pt idx="199">
                    <c:v>18/07/2026</c:v>
                  </c:pt>
                  <c:pt idx="200">
                    <c:v>19/07/2026</c:v>
                  </c:pt>
                  <c:pt idx="201">
                    <c:v>20/07/2026</c:v>
                  </c:pt>
                  <c:pt idx="202">
                    <c:v>21/07/2026</c:v>
                  </c:pt>
                  <c:pt idx="203">
                    <c:v>22/07/2026</c:v>
                  </c:pt>
                  <c:pt idx="204">
                    <c:v>23/07/2026</c:v>
                  </c:pt>
                  <c:pt idx="205">
                    <c:v>24/07/2026</c:v>
                  </c:pt>
                  <c:pt idx="206">
                    <c:v>25/07/2026</c:v>
                  </c:pt>
                  <c:pt idx="207">
                    <c:v>26/07/2026</c:v>
                  </c:pt>
                  <c:pt idx="208">
                    <c:v>27/07/2026</c:v>
                  </c:pt>
                  <c:pt idx="209">
                    <c:v>28/07/2026</c:v>
                  </c:pt>
                  <c:pt idx="210">
                    <c:v>29/07/2026</c:v>
                  </c:pt>
                  <c:pt idx="211">
                    <c:v>30/07/2026</c:v>
                  </c:pt>
                  <c:pt idx="212">
                    <c:v>31/07/2026</c:v>
                  </c:pt>
                  <c:pt idx="213">
                    <c:v>01/08/2026</c:v>
                  </c:pt>
                  <c:pt idx="214">
                    <c:v>02/08/2026</c:v>
                  </c:pt>
                  <c:pt idx="215">
                    <c:v>03/08/2026</c:v>
                  </c:pt>
                  <c:pt idx="216">
                    <c:v>04/08/2026</c:v>
                  </c:pt>
                  <c:pt idx="217">
                    <c:v>05/08/2026</c:v>
                  </c:pt>
                  <c:pt idx="218">
                    <c:v>06/08/2026</c:v>
                  </c:pt>
                  <c:pt idx="219">
                    <c:v>07/08/2026</c:v>
                  </c:pt>
                  <c:pt idx="220">
                    <c:v>08/08/2026</c:v>
                  </c:pt>
                  <c:pt idx="221">
                    <c:v>09/08/2026</c:v>
                  </c:pt>
                  <c:pt idx="222">
                    <c:v>10/08/2026</c:v>
                  </c:pt>
                  <c:pt idx="223">
                    <c:v>11/08/2026</c:v>
                  </c:pt>
                  <c:pt idx="224">
                    <c:v>12/08/2026</c:v>
                  </c:pt>
                  <c:pt idx="225">
                    <c:v>13/08/2026</c:v>
                  </c:pt>
                  <c:pt idx="226">
                    <c:v>14/08/2026</c:v>
                  </c:pt>
                  <c:pt idx="227">
                    <c:v>15/08/2026</c:v>
                  </c:pt>
                  <c:pt idx="228">
                    <c:v>16/08/2026</c:v>
                  </c:pt>
                  <c:pt idx="229">
                    <c:v>17/08/2026</c:v>
                  </c:pt>
                  <c:pt idx="230">
                    <c:v>18/08/2026</c:v>
                  </c:pt>
                  <c:pt idx="231">
                    <c:v>19/08/2026</c:v>
                  </c:pt>
                  <c:pt idx="232">
                    <c:v>20/08/2026</c:v>
                  </c:pt>
                  <c:pt idx="233">
                    <c:v>21/08/2026</c:v>
                  </c:pt>
                  <c:pt idx="234">
                    <c:v>22/08/2026</c:v>
                  </c:pt>
                  <c:pt idx="235">
                    <c:v>23/08/2026</c:v>
                  </c:pt>
                  <c:pt idx="236">
                    <c:v>24/08/2026</c:v>
                  </c:pt>
                  <c:pt idx="237">
                    <c:v>25/08/2026</c:v>
                  </c:pt>
                  <c:pt idx="238">
                    <c:v>26/08/2026</c:v>
                  </c:pt>
                  <c:pt idx="239">
                    <c:v>27/08/2026</c:v>
                  </c:pt>
                  <c:pt idx="240">
                    <c:v>28/08/2026</c:v>
                  </c:pt>
                  <c:pt idx="241">
                    <c:v>29/08/2026</c:v>
                  </c:pt>
                  <c:pt idx="242">
                    <c:v>30/08/2026</c:v>
                  </c:pt>
                  <c:pt idx="243">
                    <c:v>31/08/2026</c:v>
                  </c:pt>
                  <c:pt idx="244">
                    <c:v>01/09/2026</c:v>
                  </c:pt>
                  <c:pt idx="245">
                    <c:v>02/09/2026</c:v>
                  </c:pt>
                  <c:pt idx="246">
                    <c:v>03/09/2026</c:v>
                  </c:pt>
                  <c:pt idx="247">
                    <c:v>04/09/2026</c:v>
                  </c:pt>
                  <c:pt idx="248">
                    <c:v>05/09/2026</c:v>
                  </c:pt>
                  <c:pt idx="249">
                    <c:v>06/09/2026</c:v>
                  </c:pt>
                  <c:pt idx="250">
                    <c:v>07/09/2026</c:v>
                  </c:pt>
                  <c:pt idx="251">
                    <c:v>08/09/2026</c:v>
                  </c:pt>
                  <c:pt idx="252">
                    <c:v>09/09/2026</c:v>
                  </c:pt>
                  <c:pt idx="253">
                    <c:v>10/09/2026</c:v>
                  </c:pt>
                </c:lvl>
              </c:multiLvlStrCache>
            </c:multiLvlStrRef>
          </c:cat>
          <c:val>
            <c:numRef>
              <c:f>TTFS!$G$367:$G$620</c:f>
              <c:numCache>
                <c:formatCode>General</c:formatCode>
                <c:ptCount val="254"/>
                <c:pt idx="0">
                  <c:v>0</c:v>
                </c:pt>
                <c:pt idx="1">
                  <c:v>0</c:v>
                </c:pt>
                <c:pt idx="2">
                  <c:v>0</c:v>
                </c:pt>
                <c:pt idx="3">
                  <c:v>0</c:v>
                </c:pt>
                <c:pt idx="4">
                  <c:v>0</c:v>
                </c:pt>
                <c:pt idx="5">
                  <c:v>0</c:v>
                </c:pt>
                <c:pt idx="6">
                  <c:v>0</c:v>
                </c:pt>
                <c:pt idx="7">
                  <c:v>0</c:v>
                </c:pt>
                <c:pt idx="8">
                  <c:v>0</c:v>
                </c:pt>
                <c:pt idx="9">
                  <c:v>0</c:v>
                </c:pt>
                <c:pt idx="10">
                  <c:v>0</c:v>
                </c:pt>
                <c:pt idx="11">
                  <c:v>123</c:v>
                </c:pt>
                <c:pt idx="12">
                  <c:v>0</c:v>
                </c:pt>
                <c:pt idx="13">
                  <c:v>0</c:v>
                </c:pt>
                <c:pt idx="14">
                  <c:v>0</c:v>
                </c:pt>
                <c:pt idx="15">
                  <c:v>0</c:v>
                </c:pt>
                <c:pt idx="16">
                  <c:v>0</c:v>
                </c:pt>
                <c:pt idx="17">
                  <c:v>0</c:v>
                </c:pt>
                <c:pt idx="18">
                  <c:v>0</c:v>
                </c:pt>
                <c:pt idx="19">
                  <c:v>0</c:v>
                </c:pt>
                <c:pt idx="20">
                  <c:v>185</c:v>
                </c:pt>
                <c:pt idx="21">
                  <c:v>39</c:v>
                </c:pt>
                <c:pt idx="22">
                  <c:v>0</c:v>
                </c:pt>
                <c:pt idx="23">
                  <c:v>0</c:v>
                </c:pt>
                <c:pt idx="24">
                  <c:v>0</c:v>
                </c:pt>
                <c:pt idx="25">
                  <c:v>131</c:v>
                </c:pt>
                <c:pt idx="26">
                  <c:v>0</c:v>
                </c:pt>
                <c:pt idx="27">
                  <c:v>0</c:v>
                </c:pt>
                <c:pt idx="28">
                  <c:v>0</c:v>
                </c:pt>
                <c:pt idx="29">
                  <c:v>271</c:v>
                </c:pt>
                <c:pt idx="30">
                  <c:v>29</c:v>
                </c:pt>
                <c:pt idx="31">
                  <c:v>278</c:v>
                </c:pt>
                <c:pt idx="32">
                  <c:v>421</c:v>
                </c:pt>
                <c:pt idx="33">
                  <c:v>0</c:v>
                </c:pt>
                <c:pt idx="34">
                  <c:v>0</c:v>
                </c:pt>
                <c:pt idx="35">
                  <c:v>33</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386</c:v>
                </c:pt>
                <c:pt idx="51">
                  <c:v>0</c:v>
                </c:pt>
                <c:pt idx="52">
                  <c:v>0</c:v>
                </c:pt>
                <c:pt idx="53">
                  <c:v>0</c:v>
                </c:pt>
                <c:pt idx="54">
                  <c:v>3</c:v>
                </c:pt>
                <c:pt idx="55">
                  <c:v>0</c:v>
                </c:pt>
                <c:pt idx="56">
                  <c:v>0</c:v>
                </c:pt>
                <c:pt idx="57">
                  <c:v>0</c:v>
                </c:pt>
                <c:pt idx="58">
                  <c:v>0</c:v>
                </c:pt>
                <c:pt idx="59">
                  <c:v>0</c:v>
                </c:pt>
                <c:pt idx="60">
                  <c:v>262</c:v>
                </c:pt>
                <c:pt idx="61">
                  <c:v>278</c:v>
                </c:pt>
                <c:pt idx="62">
                  <c:v>0</c:v>
                </c:pt>
                <c:pt idx="63">
                  <c:v>0</c:v>
                </c:pt>
                <c:pt idx="64">
                  <c:v>0</c:v>
                </c:pt>
                <c:pt idx="65">
                  <c:v>0</c:v>
                </c:pt>
                <c:pt idx="66">
                  <c:v>0</c:v>
                </c:pt>
                <c:pt idx="67">
                  <c:v>0</c:v>
                </c:pt>
                <c:pt idx="68">
                  <c:v>102</c:v>
                </c:pt>
                <c:pt idx="69">
                  <c:v>0</c:v>
                </c:pt>
                <c:pt idx="70">
                  <c:v>0</c:v>
                </c:pt>
                <c:pt idx="71">
                  <c:v>0</c:v>
                </c:pt>
                <c:pt idx="72">
                  <c:v>177</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75</c:v>
                </c:pt>
                <c:pt idx="92">
                  <c:v>0</c:v>
                </c:pt>
                <c:pt idx="93">
                  <c:v>0</c:v>
                </c:pt>
                <c:pt idx="94">
                  <c:v>0</c:v>
                </c:pt>
                <c:pt idx="95">
                  <c:v>0</c:v>
                </c:pt>
                <c:pt idx="96">
                  <c:v>0</c:v>
                </c:pt>
                <c:pt idx="97">
                  <c:v>0</c:v>
                </c:pt>
                <c:pt idx="98">
                  <c:v>0</c:v>
                </c:pt>
                <c:pt idx="99">
                  <c:v>0</c:v>
                </c:pt>
                <c:pt idx="100">
                  <c:v>0</c:v>
                </c:pt>
                <c:pt idx="101">
                  <c:v>0</c:v>
                </c:pt>
                <c:pt idx="102">
                  <c:v>124</c:v>
                </c:pt>
                <c:pt idx="103">
                  <c:v>232</c:v>
                </c:pt>
                <c:pt idx="104">
                  <c:v>0</c:v>
                </c:pt>
                <c:pt idx="105">
                  <c:v>0</c:v>
                </c:pt>
                <c:pt idx="106">
                  <c:v>0</c:v>
                </c:pt>
                <c:pt idx="107">
                  <c:v>0</c:v>
                </c:pt>
                <c:pt idx="108">
                  <c:v>0</c:v>
                </c:pt>
                <c:pt idx="109">
                  <c:v>308</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3</c:v>
                </c:pt>
                <c:pt idx="125">
                  <c:v>0</c:v>
                </c:pt>
                <c:pt idx="126">
                  <c:v>191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12</c:v>
                </c:pt>
                <c:pt idx="236">
                  <c:v>0</c:v>
                </c:pt>
                <c:pt idx="237">
                  <c:v>35</c:v>
                </c:pt>
                <c:pt idx="238">
                  <c:v>0</c:v>
                </c:pt>
                <c:pt idx="239">
                  <c:v>0</c:v>
                </c:pt>
                <c:pt idx="240">
                  <c:v>0</c:v>
                </c:pt>
                <c:pt idx="241">
                  <c:v>0</c:v>
                </c:pt>
                <c:pt idx="242">
                  <c:v>0</c:v>
                </c:pt>
                <c:pt idx="243">
                  <c:v>0</c:v>
                </c:pt>
                <c:pt idx="244">
                  <c:v>0</c:v>
                </c:pt>
                <c:pt idx="245">
                  <c:v>0</c:v>
                </c:pt>
                <c:pt idx="246">
                  <c:v>1</c:v>
                </c:pt>
                <c:pt idx="247">
                  <c:v>120</c:v>
                </c:pt>
                <c:pt idx="248">
                  <c:v>0</c:v>
                </c:pt>
                <c:pt idx="249">
                  <c:v>0</c:v>
                </c:pt>
                <c:pt idx="250">
                  <c:v>0</c:v>
                </c:pt>
                <c:pt idx="251">
                  <c:v>0</c:v>
                </c:pt>
                <c:pt idx="252">
                  <c:v>0</c:v>
                </c:pt>
                <c:pt idx="253">
                  <c:v>0</c:v>
                </c:pt>
              </c:numCache>
            </c:numRef>
          </c:val>
          <c:extLst>
            <c:ext xmlns:c16="http://schemas.microsoft.com/office/drawing/2014/chart" uri="{C3380CC4-5D6E-409C-BE32-E72D297353CC}">
              <c16:uniqueId val="{00000003-E03B-4A45-B495-80D22F2D58F5}"/>
            </c:ext>
          </c:extLst>
        </c:ser>
        <c:dLbls>
          <c:showLegendKey val="0"/>
          <c:showVal val="0"/>
          <c:showCatName val="0"/>
          <c:showSerName val="0"/>
          <c:showPercent val="0"/>
          <c:showBubbleSize val="0"/>
        </c:dLbls>
        <c:gapWidth val="0"/>
        <c:overlap val="64"/>
        <c:axId val="-705835824"/>
        <c:axId val="-705833104"/>
      </c:barChart>
      <c:catAx>
        <c:axId val="-705835824"/>
        <c:scaling>
          <c:orientation val="minMax"/>
        </c:scaling>
        <c:delete val="1"/>
        <c:axPos val="b"/>
        <c:numFmt formatCode="General" sourceLinked="1"/>
        <c:majorTickMark val="none"/>
        <c:minorTickMark val="none"/>
        <c:tickLblPos val="nextTo"/>
        <c:crossAx val="-705833104"/>
        <c:crosses val="autoZero"/>
        <c:auto val="1"/>
        <c:lblAlgn val="ctr"/>
        <c:lblOffset val="100"/>
        <c:tickLblSkip val="1"/>
        <c:noMultiLvlLbl val="1"/>
      </c:catAx>
      <c:valAx>
        <c:axId val="-705833104"/>
        <c:scaling>
          <c:orientation val="minMax"/>
          <c:max val="18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a:t>Time [s]</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05835824"/>
        <c:crosses val="autoZero"/>
        <c:crossBetween val="between"/>
        <c:majorUnit val="600"/>
      </c:valAx>
      <c:spPr>
        <a:solidFill>
          <a:schemeClr val="bg1">
            <a:lumMod val="95000"/>
            <a:alpha val="45000"/>
          </a:schemeClr>
        </a:solidFill>
        <a:ln w="38100">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234F73FF-7B94-FC93-2DE4-3693136CC5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7E4CD931-30CA-8E51-7623-4268475C422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613C76B-B806-4386-BB11-9F0AB754AB9B}" type="datetimeFigureOut">
              <a:rPr lang="de-DE" smtClean="0"/>
              <a:t>07.10.2026</a:t>
            </a:fld>
            <a:endParaRPr lang="de-DE"/>
          </a:p>
        </p:txBody>
      </p:sp>
      <p:sp>
        <p:nvSpPr>
          <p:cNvPr id="4" name="Fußzeilenplatzhalter 3">
            <a:extLst>
              <a:ext uri="{FF2B5EF4-FFF2-40B4-BE49-F238E27FC236}">
                <a16:creationId xmlns:a16="http://schemas.microsoft.com/office/drawing/2014/main" id="{0BBFFC0C-462A-E062-BEFB-1955F3C3468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B15B84FA-72B0-FED3-1EFF-37EF092869C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A0A65BE-A5B6-4F67-AA38-3DB911F7D58B}" type="slidenum">
              <a:rPr lang="de-DE" smtClean="0"/>
              <a:t>‹#›</a:t>
            </a:fld>
            <a:endParaRPr lang="de-DE"/>
          </a:p>
        </p:txBody>
      </p:sp>
    </p:spTree>
    <p:extLst>
      <p:ext uri="{BB962C8B-B14F-4D97-AF65-F5344CB8AC3E}">
        <p14:creationId xmlns:p14="http://schemas.microsoft.com/office/powerpoint/2010/main" val="16125437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endParaRPr lang="de-DE"/>
          </a:p>
        </p:txBody>
      </p:sp>
    </p:spTree>
    <p:extLst>
      <p:ext uri="{BB962C8B-B14F-4D97-AF65-F5344CB8AC3E}">
        <p14:creationId xmlns:p14="http://schemas.microsoft.com/office/powerpoint/2010/main" val="4119668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en-GB"/>
          </a:p>
        </p:txBody>
      </p:sp>
    </p:spTree>
    <p:extLst>
      <p:ext uri="{BB962C8B-B14F-4D97-AF65-F5344CB8AC3E}">
        <p14:creationId xmlns:p14="http://schemas.microsoft.com/office/powerpoint/2010/main" val="3243988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1663244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D5902-6A87-30EE-8E07-13FDED040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090E52-B8C6-5DFA-899E-D0FF8D6B83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9114F0-A70B-37DE-68CF-0A876E5B59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0C251D3-CADE-C6A7-3C5F-EF1763CE597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GB" sz="1200" b="0" i="0" u="none" strike="noStrike" kern="1200" cap="none" spc="0" normalizeH="0" baseline="0" noProof="0">
              <a:ln>
                <a:noFill/>
              </a:ln>
              <a:solidFill>
                <a:prstClr val="black"/>
              </a:solidFill>
              <a:effectLst/>
              <a:uLnTx/>
              <a:uFillTx/>
              <a:latin typeface="Arial" pitchFamily="34" charset="0"/>
              <a:ea typeface="MS PGothic" pitchFamily="34" charset="-128"/>
              <a:cs typeface="+mn-cs"/>
            </a:endParaRPr>
          </a:p>
        </p:txBody>
      </p:sp>
    </p:spTree>
    <p:extLst>
      <p:ext uri="{BB962C8B-B14F-4D97-AF65-F5344CB8AC3E}">
        <p14:creationId xmlns:p14="http://schemas.microsoft.com/office/powerpoint/2010/main" val="3632464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65146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3672472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6F123-D812-05EF-3CA5-15D5ABD699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241C75-BF84-568C-B38D-16C5FB0895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DC2E91-2725-39E6-968A-9F6B4FBE1A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6F3DF5B-651F-7E1D-373F-6E18C1973A5B}"/>
              </a:ext>
            </a:extLst>
          </p:cNvPr>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84549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755326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2381252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463D8-B33E-CD47-C831-43CFF19011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CC9D5-AB61-DA57-2E83-097FDD4D5D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44BDAE-4784-27BA-3E05-7E60362E206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CF68745-6244-66D7-098A-D91A2A44D4C7}"/>
              </a:ext>
            </a:extLst>
          </p:cNvPr>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3676608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2997946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4294055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endParaRPr lang="de-DE"/>
          </a:p>
        </p:txBody>
      </p:sp>
    </p:spTree>
    <p:extLst>
      <p:ext uri="{BB962C8B-B14F-4D97-AF65-F5344CB8AC3E}">
        <p14:creationId xmlns:p14="http://schemas.microsoft.com/office/powerpoint/2010/main" val="2447508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5.xml"/><Relationship Id="rId4"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7.xml"/><Relationship Id="rId4" Type="http://schemas.openxmlformats.org/officeDocument/2006/relationships/image" Target="../media/image1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3.png" TargetMode="External"/><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2.png" TargetMode="External"/><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png" TargetMode="External"/><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3.png" TargetMode="External"/><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2.png" TargetMode="External"/><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png" TargetMode="External"/><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8.png"/><Relationship Id="rId18" Type="http://schemas.openxmlformats.org/officeDocument/2006/relationships/image" Target="../media/image33.svg"/><Relationship Id="rId3" Type="http://schemas.openxmlformats.org/officeDocument/2006/relationships/oleObject" Target="../embeddings/oleObject9.bin"/><Relationship Id="rId21" Type="http://schemas.openxmlformats.org/officeDocument/2006/relationships/image" Target="../media/image36.png"/><Relationship Id="rId7" Type="http://schemas.openxmlformats.org/officeDocument/2006/relationships/image" Target="../media/image22.jpeg"/><Relationship Id="rId12" Type="http://schemas.openxmlformats.org/officeDocument/2006/relationships/image" Target="../media/image27.png"/><Relationship Id="rId17" Type="http://schemas.openxmlformats.org/officeDocument/2006/relationships/image" Target="../media/image32.jpeg"/><Relationship Id="rId2" Type="http://schemas.openxmlformats.org/officeDocument/2006/relationships/slideMaster" Target="../slideMasters/slideMaster5.xml"/><Relationship Id="rId16" Type="http://schemas.openxmlformats.org/officeDocument/2006/relationships/image" Target="../media/image31.jpeg"/><Relationship Id="rId20" Type="http://schemas.openxmlformats.org/officeDocument/2006/relationships/image" Target="../media/image35.png"/><Relationship Id="rId1" Type="http://schemas.openxmlformats.org/officeDocument/2006/relationships/tags" Target="../tags/tag10.xml"/><Relationship Id="rId6" Type="http://schemas.openxmlformats.org/officeDocument/2006/relationships/image" Target="../media/image21.png"/><Relationship Id="rId11" Type="http://schemas.openxmlformats.org/officeDocument/2006/relationships/image" Target="../media/image26.gif"/><Relationship Id="rId24" Type="http://schemas.openxmlformats.org/officeDocument/2006/relationships/image" Target="../media/image39.png"/><Relationship Id="rId5" Type="http://schemas.openxmlformats.org/officeDocument/2006/relationships/image" Target="../media/image20.jpeg"/><Relationship Id="rId15" Type="http://schemas.openxmlformats.org/officeDocument/2006/relationships/image" Target="../media/image30.png"/><Relationship Id="rId23" Type="http://schemas.openxmlformats.org/officeDocument/2006/relationships/image" Target="../media/image38.png"/><Relationship Id="rId10" Type="http://schemas.openxmlformats.org/officeDocument/2006/relationships/image" Target="../media/image25.jpeg"/><Relationship Id="rId19" Type="http://schemas.openxmlformats.org/officeDocument/2006/relationships/image" Target="../media/image34.svg"/><Relationship Id="rId4" Type="http://schemas.openxmlformats.org/officeDocument/2006/relationships/image" Target="../media/image19.emf"/><Relationship Id="rId9" Type="http://schemas.openxmlformats.org/officeDocument/2006/relationships/image" Target="../media/image24.jpeg"/><Relationship Id="rId14" Type="http://schemas.openxmlformats.org/officeDocument/2006/relationships/image" Target="../media/image29.jpeg"/><Relationship Id="rId22" Type="http://schemas.openxmlformats.org/officeDocument/2006/relationships/image" Target="../media/image37.jpe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26.gif"/><Relationship Id="rId13" Type="http://schemas.openxmlformats.org/officeDocument/2006/relationships/image" Target="../media/image31.jpeg"/><Relationship Id="rId18" Type="http://schemas.openxmlformats.org/officeDocument/2006/relationships/image" Target="../media/image36.png"/><Relationship Id="rId3" Type="http://schemas.openxmlformats.org/officeDocument/2006/relationships/image" Target="../media/image21.png"/><Relationship Id="rId21" Type="http://schemas.openxmlformats.org/officeDocument/2006/relationships/image" Target="../media/image39.png"/><Relationship Id="rId7" Type="http://schemas.openxmlformats.org/officeDocument/2006/relationships/image" Target="../media/image25.jpe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jpeg"/><Relationship Id="rId16" Type="http://schemas.openxmlformats.org/officeDocument/2006/relationships/image" Target="../media/image34.svg"/><Relationship Id="rId20" Type="http://schemas.openxmlformats.org/officeDocument/2006/relationships/image" Target="../media/image38.png"/><Relationship Id="rId1" Type="http://schemas.openxmlformats.org/officeDocument/2006/relationships/slideMaster" Target="../slideMasters/slideMaster5.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jpeg"/><Relationship Id="rId15" Type="http://schemas.openxmlformats.org/officeDocument/2006/relationships/image" Target="../media/image33.svg"/><Relationship Id="rId10" Type="http://schemas.openxmlformats.org/officeDocument/2006/relationships/image" Target="../media/image28.png"/><Relationship Id="rId19" Type="http://schemas.openxmlformats.org/officeDocument/2006/relationships/image" Target="../media/image37.jpeg"/><Relationship Id="rId4" Type="http://schemas.openxmlformats.org/officeDocument/2006/relationships/image" Target="../media/image22.jpeg"/><Relationship Id="rId9" Type="http://schemas.openxmlformats.org/officeDocument/2006/relationships/image" Target="../media/image27.png"/><Relationship Id="rId14" Type="http://schemas.openxmlformats.org/officeDocument/2006/relationships/image" Target="../media/image32.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picture r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70F05-4ADF-55BB-EBCE-53099A67BA49}"/>
              </a:ext>
            </a:extLst>
          </p:cNvPr>
          <p:cNvSpPr>
            <a:spLocks noGrp="1"/>
          </p:cNvSpPr>
          <p:nvPr>
            <p:ph type="ctrTitle" hasCustomPrompt="1"/>
          </p:nvPr>
        </p:nvSpPr>
        <p:spPr>
          <a:xfrm>
            <a:off x="1842933" y="1690300"/>
            <a:ext cx="8170862" cy="941388"/>
          </a:xfrm>
          <a:prstGeom prst="rect">
            <a:avLst/>
          </a:prstGeom>
        </p:spPr>
        <p:txBody>
          <a:bodyPr anchor="t" anchorCtr="0"/>
          <a:lstStyle>
            <a:lvl1pPr algn="l">
              <a:defRPr sz="3600"/>
            </a:lvl1pPr>
          </a:lstStyle>
          <a:p>
            <a:r>
              <a:rPr lang="de-DE"/>
              <a:t>Click </a:t>
            </a:r>
            <a:r>
              <a:rPr lang="de-DE" err="1"/>
              <a:t>to</a:t>
            </a:r>
            <a:r>
              <a:rPr lang="de-DE"/>
              <a:t> </a:t>
            </a:r>
            <a:r>
              <a:rPr lang="de-DE" err="1"/>
              <a:t>edit</a:t>
            </a:r>
            <a:r>
              <a:rPr lang="de-DE"/>
              <a:t> </a:t>
            </a:r>
            <a:r>
              <a:rPr lang="de-DE" err="1"/>
              <a:t>primary</a:t>
            </a:r>
            <a:r>
              <a:rPr lang="de-DE"/>
              <a:t> Headline</a:t>
            </a:r>
          </a:p>
        </p:txBody>
      </p:sp>
      <p:sp>
        <p:nvSpPr>
          <p:cNvPr id="3" name="Untertitel 2">
            <a:extLst>
              <a:ext uri="{FF2B5EF4-FFF2-40B4-BE49-F238E27FC236}">
                <a16:creationId xmlns:a16="http://schemas.microsoft.com/office/drawing/2014/main" id="{9AF78B23-D158-02BE-F610-CD25F85101CC}"/>
              </a:ext>
            </a:extLst>
          </p:cNvPr>
          <p:cNvSpPr>
            <a:spLocks noGrp="1"/>
          </p:cNvSpPr>
          <p:nvPr>
            <p:ph type="subTitle" idx="1" hasCustomPrompt="1"/>
          </p:nvPr>
        </p:nvSpPr>
        <p:spPr>
          <a:xfrm>
            <a:off x="1842933" y="2913064"/>
            <a:ext cx="8170862" cy="410000"/>
          </a:xfrm>
          <a:prstGeom prst="rect">
            <a:avLst/>
          </a:prstGeom>
        </p:spPr>
        <p:txBody>
          <a:bodyPr anchor="t" anchorCtr="0"/>
          <a:lstStyle>
            <a:lvl1pPr marL="0" indent="0" algn="l">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Click </a:t>
            </a:r>
            <a:r>
              <a:rPr lang="de-DE" err="1"/>
              <a:t>to</a:t>
            </a:r>
            <a:r>
              <a:rPr lang="de-DE"/>
              <a:t> </a:t>
            </a:r>
            <a:r>
              <a:rPr lang="de-DE" err="1"/>
              <a:t>edit</a:t>
            </a:r>
            <a:r>
              <a:rPr lang="de-DE"/>
              <a:t> Subheadline</a:t>
            </a:r>
          </a:p>
        </p:txBody>
      </p:sp>
      <p:pic>
        <p:nvPicPr>
          <p:cNvPr id="5" name="Grafik 4">
            <a:extLst>
              <a:ext uri="{FF2B5EF4-FFF2-40B4-BE49-F238E27FC236}">
                <a16:creationId xmlns:a16="http://schemas.microsoft.com/office/drawing/2014/main" id="{9DA77A77-E714-C8B3-0A7F-A392BC33CCE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829750" y="6150230"/>
            <a:ext cx="917204" cy="321494"/>
          </a:xfrm>
          <a:prstGeom prst="rect">
            <a:avLst/>
          </a:prstGeom>
        </p:spPr>
      </p:pic>
      <p:sp>
        <p:nvSpPr>
          <p:cNvPr id="10" name="Textplatzhalter 9">
            <a:extLst>
              <a:ext uri="{FF2B5EF4-FFF2-40B4-BE49-F238E27FC236}">
                <a16:creationId xmlns:a16="http://schemas.microsoft.com/office/drawing/2014/main" id="{B4FA8F35-E994-8250-4CC2-9E91847E5C63}"/>
              </a:ext>
            </a:extLst>
          </p:cNvPr>
          <p:cNvSpPr>
            <a:spLocks noGrp="1"/>
          </p:cNvSpPr>
          <p:nvPr>
            <p:ph type="body" sz="quarter" idx="10" hasCustomPrompt="1"/>
          </p:nvPr>
        </p:nvSpPr>
        <p:spPr>
          <a:xfrm>
            <a:off x="1843088" y="3429000"/>
            <a:ext cx="8170862" cy="455613"/>
          </a:xfrm>
        </p:spPr>
        <p:txBody>
          <a:bodyPr/>
          <a:lstStyle>
            <a:lvl1pPr>
              <a:defRPr sz="1800"/>
            </a:lvl1pPr>
          </a:lstStyle>
          <a:p>
            <a:pPr lvl="0"/>
            <a:r>
              <a:rPr lang="de-DE"/>
              <a:t>Date</a:t>
            </a:r>
          </a:p>
        </p:txBody>
      </p:sp>
      <p:pic>
        <p:nvPicPr>
          <p:cNvPr id="7" name="Graphic 6">
            <a:extLst>
              <a:ext uri="{FF2B5EF4-FFF2-40B4-BE49-F238E27FC236}">
                <a16:creationId xmlns:a16="http://schemas.microsoft.com/office/drawing/2014/main" id="{129B6A81-F0AB-87CF-68D5-3B8D9033A93B}"/>
              </a:ext>
            </a:extLst>
          </p:cNvPr>
          <p:cNvPicPr>
            <a:picLocks noChangeAspect="1"/>
          </p:cNvPicPr>
          <p:nvPr userDrawn="1"/>
        </p:nvPicPr>
        <p:blipFill>
          <a:blip>
            <a:extLst>
              <a:ext uri="{96DAC541-7B7A-43D3-8B79-37D633B846F1}">
                <asvg:svgBlip xmlns:asvg="http://schemas.microsoft.com/office/drawing/2016/SVG/main" r:embed="rId3"/>
              </a:ext>
            </a:extLst>
          </a:blip>
          <a:srcRect l="369" t="123" r="429" b="308"/>
          <a:stretch>
            <a:fillRect/>
          </a:stretch>
        </p:blipFill>
        <p:spPr>
          <a:xfrm rot="10800000">
            <a:off x="0" y="0"/>
            <a:ext cx="12192000" cy="6858000"/>
          </a:xfrm>
          <a:prstGeom prst="rect">
            <a:avLst/>
          </a:prstGeom>
        </p:spPr>
      </p:pic>
    </p:spTree>
    <p:extLst>
      <p:ext uri="{BB962C8B-B14F-4D97-AF65-F5344CB8AC3E}">
        <p14:creationId xmlns:p14="http://schemas.microsoft.com/office/powerpoint/2010/main" val="336867137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Titel and content">
    <p:spTree>
      <p:nvGrpSpPr>
        <p:cNvPr id="1" name=""/>
        <p:cNvGrpSpPr/>
        <p:nvPr/>
      </p:nvGrpSpPr>
      <p:grpSpPr>
        <a:xfrm>
          <a:off x="0" y="0"/>
          <a:ext cx="0" cy="0"/>
          <a:chOff x="0" y="0"/>
          <a:chExt cx="0" cy="0"/>
        </a:xfrm>
      </p:grpSpPr>
      <p:sp>
        <p:nvSpPr>
          <p:cNvPr id="10" name="Titelplatzhalter 1">
            <a:extLst>
              <a:ext uri="{FF2B5EF4-FFF2-40B4-BE49-F238E27FC236}">
                <a16:creationId xmlns:a16="http://schemas.microsoft.com/office/drawing/2014/main" id="{0540C2FA-3E33-C43B-0D63-7D51451197CF}"/>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GB"/>
              <a:t>Click to edit Master title style</a:t>
            </a:r>
            <a:endParaRPr lang="en-US" noProof="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4299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1177976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Working group slid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A420CBD-D468-B3EA-908C-6C4B7347818E}"/>
              </a:ext>
            </a:extLst>
          </p:cNvPr>
          <p:cNvGraphicFramePr>
            <a:graphicFrameLocks/>
          </p:cNvGraphicFramePr>
          <p:nvPr userDrawn="1">
            <p:custDataLst>
              <p:tags r:id="rId1"/>
            </p:custDataLst>
            <p:extLst>
              <p:ext uri="{D42A27DB-BD31-4B8C-83A1-F6EECF244321}">
                <p14:modId xmlns:p14="http://schemas.microsoft.com/office/powerpoint/2010/main" val="99495259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8A420CBD-D468-B3EA-908C-6C4B7347818E}"/>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elplatzhalter 1">
            <a:extLst>
              <a:ext uri="{FF2B5EF4-FFF2-40B4-BE49-F238E27FC236}">
                <a16:creationId xmlns:a16="http://schemas.microsoft.com/office/drawing/2014/main" id="{0540C2FA-3E33-C43B-0D63-7D51451197CF}"/>
              </a:ext>
            </a:extLst>
          </p:cNvPr>
          <p:cNvSpPr>
            <a:spLocks noGrp="1"/>
          </p:cNvSpPr>
          <p:nvPr>
            <p:ph type="title"/>
          </p:nvPr>
        </p:nvSpPr>
        <p:spPr>
          <a:xfrm>
            <a:off x="515938" y="448248"/>
            <a:ext cx="11160125" cy="245223"/>
          </a:xfrm>
          <a:prstGeom prst="rect">
            <a:avLst/>
          </a:prstGeom>
        </p:spPr>
        <p:txBody>
          <a:bodyPr vert="horz" lIns="0" tIns="0" rIns="0" bIns="0" rtlCol="0" anchor="t" anchorCtr="0">
            <a:noAutofit/>
          </a:bodyPr>
          <a:lstStyle/>
          <a:p>
            <a:r>
              <a:rPr lang="en-GB"/>
              <a:t>Click to edit Master title style</a:t>
            </a:r>
            <a:endParaRPr lang="en-US" noProof="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756096"/>
          </a:xfrm>
        </p:spPr>
        <p:txBody>
          <a:bodyPr/>
          <a:lstStyle>
            <a:lvl1pPr>
              <a:defRPr sz="1600" b="1"/>
            </a:lvl1pPr>
            <a:lvl3pPr marL="355600" indent="-173038">
              <a:tabLst/>
              <a:defRPr/>
            </a:lvl3pPr>
            <a:lvl4pPr marL="533400" indent="-171450">
              <a:tabLst/>
              <a:defRPr/>
            </a:lvl4pPr>
            <a:lvl5pPr marL="711200" indent="-171450">
              <a:tabLs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7" name="Text Placeholder 6">
            <a:extLst>
              <a:ext uri="{FF2B5EF4-FFF2-40B4-BE49-F238E27FC236}">
                <a16:creationId xmlns:a16="http://schemas.microsoft.com/office/drawing/2014/main" id="{661C08C9-BCFE-B75B-8A53-E4CE114ECB69}"/>
              </a:ext>
            </a:extLst>
          </p:cNvPr>
          <p:cNvSpPr>
            <a:spLocks noGrp="1"/>
          </p:cNvSpPr>
          <p:nvPr>
            <p:ph type="body" sz="quarter" idx="20"/>
          </p:nvPr>
        </p:nvSpPr>
        <p:spPr>
          <a:xfrm>
            <a:off x="515938" y="726327"/>
            <a:ext cx="11160125" cy="245223"/>
          </a:xfrm>
        </p:spPr>
        <p:txBody>
          <a:bodyPr/>
          <a:lstStyle/>
          <a:p>
            <a:pPr lvl="0"/>
            <a:r>
              <a:rPr lang="en-GB"/>
              <a:t>Click to edit Master text styles</a:t>
            </a:r>
          </a:p>
        </p:txBody>
      </p:sp>
    </p:spTree>
    <p:extLst>
      <p:ext uri="{BB962C8B-B14F-4D97-AF65-F5344CB8AC3E}">
        <p14:creationId xmlns:p14="http://schemas.microsoft.com/office/powerpoint/2010/main" val="1611816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Title blank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5488-131A-65A8-20D1-CDC22163EFEB}"/>
              </a:ext>
            </a:extLst>
          </p:cNvPr>
          <p:cNvSpPr>
            <a:spLocks noGrp="1"/>
          </p:cNvSpPr>
          <p:nvPr>
            <p:ph type="title" hasCustomPrompt="1"/>
          </p:nvPr>
        </p:nvSpPr>
        <p:spPr/>
        <p:txBody>
          <a:bodyPr/>
          <a:lstStyle/>
          <a:p>
            <a:r>
              <a:rPr lang="en-US"/>
              <a:t>Click to edit primary Headline</a:t>
            </a:r>
            <a:endParaRPr lang="de-DE"/>
          </a:p>
        </p:txBody>
      </p:sp>
      <p:sp>
        <p:nvSpPr>
          <p:cNvPr id="7" name="Fußzeilenplatzhalter 6">
            <a:extLst>
              <a:ext uri="{FF2B5EF4-FFF2-40B4-BE49-F238E27FC236}">
                <a16:creationId xmlns:a16="http://schemas.microsoft.com/office/drawing/2014/main" id="{6376BA0F-6637-F1DA-4611-FB0B2656F067}"/>
              </a:ext>
            </a:extLst>
          </p:cNvPr>
          <p:cNvSpPr>
            <a:spLocks noGrp="1"/>
          </p:cNvSpPr>
          <p:nvPr>
            <p:ph type="ftr" sz="quarter" idx="10"/>
          </p:nvPr>
        </p:nvSpPr>
        <p:spPr>
          <a:xfrm>
            <a:off x="1211855" y="6411421"/>
            <a:ext cx="5758739" cy="96523"/>
          </a:xfrm>
          <a:prstGeom prst="rect">
            <a:avLst/>
          </a:prstGeom>
        </p:spPr>
        <p:txBody>
          <a:bodyPr/>
          <a:lstStyle/>
          <a:p>
            <a:r>
              <a:rPr lang="en-US"/>
              <a:t>You can add your names / name of your group down here </a:t>
            </a:r>
            <a:endParaRPr lang="de-DE"/>
          </a:p>
        </p:txBody>
      </p:sp>
      <p:sp>
        <p:nvSpPr>
          <p:cNvPr id="8" name="Foliennummernplatzhalter 7">
            <a:extLst>
              <a:ext uri="{FF2B5EF4-FFF2-40B4-BE49-F238E27FC236}">
                <a16:creationId xmlns:a16="http://schemas.microsoft.com/office/drawing/2014/main" id="{B11CC999-35C5-129C-7B09-F7511C20086A}"/>
              </a:ext>
            </a:extLst>
          </p:cNvPr>
          <p:cNvSpPr>
            <a:spLocks noGrp="1"/>
          </p:cNvSpPr>
          <p:nvPr>
            <p:ph type="sldNum" sz="quarter" idx="11"/>
          </p:nvPr>
        </p:nvSpPr>
        <p:spPr>
          <a:xfrm>
            <a:off x="515938" y="6411421"/>
            <a:ext cx="472708" cy="95119"/>
          </a:xfrm>
          <a:prstGeom prst="rect">
            <a:avLst/>
          </a:prstGeom>
        </p:spPr>
        <p:txBody>
          <a:bodyPr/>
          <a:lstStyle/>
          <a:p>
            <a:fld id="{F8BF3829-8BAA-4A1B-8349-A1F50DCA2633}" type="slidenum">
              <a:rPr lang="de-DE" smtClean="0"/>
              <a:pPr/>
              <a:t>‹#›</a:t>
            </a:fld>
            <a:r>
              <a:rPr lang="de-DE"/>
              <a:t> </a:t>
            </a:r>
          </a:p>
        </p:txBody>
      </p:sp>
    </p:spTree>
    <p:extLst>
      <p:ext uri="{BB962C8B-B14F-4D97-AF65-F5344CB8AC3E}">
        <p14:creationId xmlns:p14="http://schemas.microsoft.com/office/powerpoint/2010/main" val="1464838285"/>
      </p:ext>
    </p:extLst>
  </p:cSld>
  <p:clrMapOvr>
    <a:masterClrMapping/>
  </p:clrMapOvr>
  <p:extLst>
    <p:ext uri="{DCECCB84-F9BA-43D5-87BE-67443E8EF086}">
      <p15:sldGuideLst xmlns:p15="http://schemas.microsoft.com/office/powerpoint/2012/main">
        <p15:guide id="1" pos="3885" userDrawn="1">
          <p15:clr>
            <a:srgbClr val="FBAE40"/>
          </p15:clr>
        </p15:guide>
        <p15:guide id="2" pos="3795" userDrawn="1">
          <p15:clr>
            <a:srgbClr val="FBAE40"/>
          </p15:clr>
        </p15:guide>
        <p15:guide id="3" pos="2105" userDrawn="1">
          <p15:clr>
            <a:srgbClr val="FBAE40"/>
          </p15:clr>
        </p15:guide>
        <p15:guide id="4" pos="2015" userDrawn="1">
          <p15:clr>
            <a:srgbClr val="FBAE40"/>
          </p15:clr>
        </p15:guide>
        <p15:guide id="5" pos="5575" userDrawn="1">
          <p15:clr>
            <a:srgbClr val="FBAE40"/>
          </p15:clr>
        </p15:guide>
        <p15:guide id="6" pos="566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Title and two contents">
    <p:spTree>
      <p:nvGrpSpPr>
        <p:cNvPr id="1" name=""/>
        <p:cNvGrpSpPr/>
        <p:nvPr/>
      </p:nvGrpSpPr>
      <p:grpSpPr>
        <a:xfrm>
          <a:off x="0" y="0"/>
          <a:ext cx="0" cy="0"/>
          <a:chOff x="0" y="0"/>
          <a:chExt cx="0" cy="0"/>
        </a:xfrm>
      </p:grpSpPr>
      <p:sp>
        <p:nvSpPr>
          <p:cNvPr id="7" name="Titelplatzhalter 1">
            <a:extLst>
              <a:ext uri="{FF2B5EF4-FFF2-40B4-BE49-F238E27FC236}">
                <a16:creationId xmlns:a16="http://schemas.microsoft.com/office/drawing/2014/main" id="{57D8B1B7-2A01-9876-909A-3624E3E3340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GB"/>
              <a:t>Click to edit Master title style</a:t>
            </a:r>
            <a:endParaRPr lang="en-US" noProof="0"/>
          </a:p>
        </p:txBody>
      </p:sp>
      <p:sp>
        <p:nvSpPr>
          <p:cNvPr id="8" name="Fußzeilenplatzhalter 7">
            <a:extLst>
              <a:ext uri="{FF2B5EF4-FFF2-40B4-BE49-F238E27FC236}">
                <a16:creationId xmlns:a16="http://schemas.microsoft.com/office/drawing/2014/main" id="{128A266E-3344-F9C6-3BFA-800D0E8B0ACD}"/>
              </a:ext>
            </a:extLst>
          </p:cNvPr>
          <p:cNvSpPr>
            <a:spLocks noGrp="1"/>
          </p:cNvSpPr>
          <p:nvPr>
            <p:ph type="ftr" sz="quarter" idx="18"/>
          </p:nvPr>
        </p:nvSpPr>
        <p:spPr>
          <a:xfrm>
            <a:off x="1211855" y="6411421"/>
            <a:ext cx="5758739" cy="96523"/>
          </a:xfrm>
          <a:prstGeom prst="rect">
            <a:avLst/>
          </a:prstGeom>
        </p:spPr>
        <p:txBody>
          <a:bodyPr/>
          <a:lstStyle/>
          <a:p>
            <a:r>
              <a:rPr lang="en-US"/>
              <a:t>You can add your names / name of your group down here </a:t>
            </a:r>
            <a:endParaRPr lang="de-DE"/>
          </a:p>
        </p:txBody>
      </p:sp>
      <p:sp>
        <p:nvSpPr>
          <p:cNvPr id="11" name="Foliennummernplatzhalter 10">
            <a:extLst>
              <a:ext uri="{FF2B5EF4-FFF2-40B4-BE49-F238E27FC236}">
                <a16:creationId xmlns:a16="http://schemas.microsoft.com/office/drawing/2014/main" id="{19569D54-CCC4-672A-BCBB-72A1A40589BD}"/>
              </a:ext>
            </a:extLst>
          </p:cNvPr>
          <p:cNvSpPr>
            <a:spLocks noGrp="1"/>
          </p:cNvSpPr>
          <p:nvPr>
            <p:ph type="sldNum" sz="quarter" idx="19"/>
          </p:nvPr>
        </p:nvSpPr>
        <p:spPr>
          <a:xfrm>
            <a:off x="515938" y="6411421"/>
            <a:ext cx="472708" cy="95119"/>
          </a:xfrm>
          <a:prstGeom prst="rect">
            <a:avLst/>
          </a:prstGeom>
        </p:spPr>
        <p:txBody>
          <a:bodyPr/>
          <a:lstStyle/>
          <a:p>
            <a:fld id="{F8BF3829-8BAA-4A1B-8349-A1F50DCA2633}" type="slidenum">
              <a:rPr lang="de-DE" smtClean="0"/>
              <a:pPr/>
              <a:t>‹#›</a:t>
            </a:fld>
            <a:r>
              <a:rPr lang="de-DE"/>
              <a:t> </a:t>
            </a:r>
          </a:p>
        </p:txBody>
      </p:sp>
      <p:sp>
        <p:nvSpPr>
          <p:cNvPr id="12" name="Inhaltsplatzhalter 2">
            <a:extLst>
              <a:ext uri="{FF2B5EF4-FFF2-40B4-BE49-F238E27FC236}">
                <a16:creationId xmlns:a16="http://schemas.microsoft.com/office/drawing/2014/main" id="{D284E76D-64C9-B1E4-0754-858BD4E2CD09}"/>
              </a:ext>
            </a:extLst>
          </p:cNvPr>
          <p:cNvSpPr>
            <a:spLocks noGrp="1"/>
          </p:cNvSpPr>
          <p:nvPr>
            <p:ph sz="quarter" idx="20"/>
          </p:nvPr>
        </p:nvSpPr>
        <p:spPr>
          <a:xfrm>
            <a:off x="515938" y="1375577"/>
            <a:ext cx="5505449" cy="44299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13" name="Inhaltsplatzhalter 2">
            <a:extLst>
              <a:ext uri="{FF2B5EF4-FFF2-40B4-BE49-F238E27FC236}">
                <a16:creationId xmlns:a16="http://schemas.microsoft.com/office/drawing/2014/main" id="{376BA811-6E97-8116-9916-6637CE260DE3}"/>
              </a:ext>
            </a:extLst>
          </p:cNvPr>
          <p:cNvSpPr>
            <a:spLocks noGrp="1"/>
          </p:cNvSpPr>
          <p:nvPr>
            <p:ph sz="quarter" idx="21"/>
          </p:nvPr>
        </p:nvSpPr>
        <p:spPr>
          <a:xfrm>
            <a:off x="6170615" y="1376363"/>
            <a:ext cx="5505449" cy="44299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4152641087"/>
      </p:ext>
    </p:extLst>
  </p:cSld>
  <p:clrMapOvr>
    <a:masterClrMapping/>
  </p:clrMapOvr>
  <p:extLst>
    <p:ext uri="{DCECCB84-F9BA-43D5-87BE-67443E8EF086}">
      <p15:sldGuideLst xmlns:p15="http://schemas.microsoft.com/office/powerpoint/2012/main">
        <p15:guide id="1" pos="3884" userDrawn="1">
          <p15:clr>
            <a:srgbClr val="FBAE40"/>
          </p15:clr>
        </p15:guide>
        <p15:guide id="2" pos="379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hank yo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A234D-93F8-1192-4174-6C45F44743D5}"/>
              </a:ext>
            </a:extLst>
          </p:cNvPr>
          <p:cNvSpPr>
            <a:spLocks noGrp="1"/>
          </p:cNvSpPr>
          <p:nvPr>
            <p:ph type="title"/>
          </p:nvPr>
        </p:nvSpPr>
        <p:spPr>
          <a:xfrm>
            <a:off x="515938" y="2319454"/>
            <a:ext cx="9297135" cy="1109546"/>
          </a:xfrm>
        </p:spPr>
        <p:txBody>
          <a:bodyPr/>
          <a:lstStyle>
            <a:lvl1pPr>
              <a:defRPr sz="3600"/>
            </a:lvl1pPr>
          </a:lstStyle>
          <a:p>
            <a:r>
              <a:rPr lang="en-GB"/>
              <a:t>Click to edit Master title style</a:t>
            </a:r>
            <a:endParaRPr lang="de-DE"/>
          </a:p>
        </p:txBody>
      </p:sp>
      <p:sp>
        <p:nvSpPr>
          <p:cNvPr id="6" name="Textplatzhalter 5">
            <a:extLst>
              <a:ext uri="{FF2B5EF4-FFF2-40B4-BE49-F238E27FC236}">
                <a16:creationId xmlns:a16="http://schemas.microsoft.com/office/drawing/2014/main" id="{3110933A-3A9A-C046-B06C-BE3507543AE6}"/>
              </a:ext>
            </a:extLst>
          </p:cNvPr>
          <p:cNvSpPr>
            <a:spLocks noGrp="1"/>
          </p:cNvSpPr>
          <p:nvPr>
            <p:ph type="body" sz="quarter" idx="10"/>
          </p:nvPr>
        </p:nvSpPr>
        <p:spPr>
          <a:xfrm>
            <a:off x="4616217" y="3432989"/>
            <a:ext cx="6311900" cy="971550"/>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45408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36C0E-AF59-5688-1C87-E1763CCBCC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9D197-FC0A-1EC2-6999-6466FFDEF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AE22DC-9E53-A6CC-9C80-286F78D7B631}"/>
              </a:ext>
            </a:extLst>
          </p:cNvPr>
          <p:cNvSpPr>
            <a:spLocks noGrp="1"/>
          </p:cNvSpPr>
          <p:nvPr>
            <p:ph type="dt" sz="half" idx="10"/>
          </p:nvPr>
        </p:nvSpPr>
        <p:spPr/>
        <p:txBody>
          <a:bodyPr/>
          <a:lstStyle/>
          <a:p>
            <a:fld id="{5E293BCB-B4AF-5E43-A5E4-9B043DB56379}" type="datetimeFigureOut">
              <a:rPr lang="en-US" smtClean="0"/>
              <a:t>10/7/2026</a:t>
            </a:fld>
            <a:endParaRPr lang="en-US"/>
          </a:p>
        </p:txBody>
      </p:sp>
      <p:sp>
        <p:nvSpPr>
          <p:cNvPr id="5" name="Footer Placeholder 4">
            <a:extLst>
              <a:ext uri="{FF2B5EF4-FFF2-40B4-BE49-F238E27FC236}">
                <a16:creationId xmlns:a16="http://schemas.microsoft.com/office/drawing/2014/main" id="{FBE1FB7F-DC45-4182-996B-B1EBDEEAD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06A387-209C-BC45-A0CE-E92509F39D96}"/>
              </a:ext>
            </a:extLst>
          </p:cNvPr>
          <p:cNvSpPr>
            <a:spLocks noGrp="1"/>
          </p:cNvSpPr>
          <p:nvPr>
            <p:ph type="sldNum" sz="quarter" idx="12"/>
          </p:nvPr>
        </p:nvSpPr>
        <p:spPr/>
        <p:txBody>
          <a:bodyPr/>
          <a:lstStyle/>
          <a:p>
            <a:fld id="{F299A02E-4F63-9043-8CF1-708CFD09B3A2}" type="slidenum">
              <a:rPr lang="en-US" smtClean="0"/>
              <a:t>‹#›</a:t>
            </a:fld>
            <a:endParaRPr lang="en-US"/>
          </a:p>
        </p:txBody>
      </p:sp>
    </p:spTree>
    <p:extLst>
      <p:ext uri="{BB962C8B-B14F-4D97-AF65-F5344CB8AC3E}">
        <p14:creationId xmlns:p14="http://schemas.microsoft.com/office/powerpoint/2010/main" val="2230902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picture r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70F05-4ADF-55BB-EBCE-53099A67BA49}"/>
              </a:ext>
            </a:extLst>
          </p:cNvPr>
          <p:cNvSpPr>
            <a:spLocks noGrp="1"/>
          </p:cNvSpPr>
          <p:nvPr>
            <p:ph type="ctrTitle" hasCustomPrompt="1"/>
          </p:nvPr>
        </p:nvSpPr>
        <p:spPr>
          <a:xfrm>
            <a:off x="1842933" y="1690300"/>
            <a:ext cx="8170862" cy="941388"/>
          </a:xfrm>
          <a:prstGeom prst="rect">
            <a:avLst/>
          </a:prstGeom>
        </p:spPr>
        <p:txBody>
          <a:bodyPr anchor="t" anchorCtr="0"/>
          <a:lstStyle>
            <a:lvl1pPr algn="l">
              <a:defRPr sz="3600"/>
            </a:lvl1pPr>
          </a:lstStyle>
          <a:p>
            <a:r>
              <a:rPr lang="de-DE"/>
              <a:t>Click </a:t>
            </a:r>
            <a:r>
              <a:rPr lang="de-DE" err="1"/>
              <a:t>to</a:t>
            </a:r>
            <a:r>
              <a:rPr lang="de-DE"/>
              <a:t> </a:t>
            </a:r>
            <a:r>
              <a:rPr lang="de-DE" err="1"/>
              <a:t>edit</a:t>
            </a:r>
            <a:r>
              <a:rPr lang="de-DE"/>
              <a:t> </a:t>
            </a:r>
            <a:r>
              <a:rPr lang="de-DE" err="1"/>
              <a:t>primary</a:t>
            </a:r>
            <a:r>
              <a:rPr lang="de-DE"/>
              <a:t> Headline</a:t>
            </a:r>
          </a:p>
        </p:txBody>
      </p:sp>
      <p:sp>
        <p:nvSpPr>
          <p:cNvPr id="3" name="Untertitel 2">
            <a:extLst>
              <a:ext uri="{FF2B5EF4-FFF2-40B4-BE49-F238E27FC236}">
                <a16:creationId xmlns:a16="http://schemas.microsoft.com/office/drawing/2014/main" id="{9AF78B23-D158-02BE-F610-CD25F85101CC}"/>
              </a:ext>
            </a:extLst>
          </p:cNvPr>
          <p:cNvSpPr>
            <a:spLocks noGrp="1"/>
          </p:cNvSpPr>
          <p:nvPr>
            <p:ph type="subTitle" idx="1" hasCustomPrompt="1"/>
          </p:nvPr>
        </p:nvSpPr>
        <p:spPr>
          <a:xfrm>
            <a:off x="1842933" y="2913064"/>
            <a:ext cx="8170862" cy="410000"/>
          </a:xfrm>
          <a:prstGeom prst="rect">
            <a:avLst/>
          </a:prstGeom>
        </p:spPr>
        <p:txBody>
          <a:bodyPr anchor="t" anchorCtr="0"/>
          <a:lstStyle>
            <a:lvl1pPr marL="0" indent="0" algn="l">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Click </a:t>
            </a:r>
            <a:r>
              <a:rPr lang="de-DE" err="1"/>
              <a:t>to</a:t>
            </a:r>
            <a:r>
              <a:rPr lang="de-DE"/>
              <a:t> </a:t>
            </a:r>
            <a:r>
              <a:rPr lang="de-DE" err="1"/>
              <a:t>edit</a:t>
            </a:r>
            <a:r>
              <a:rPr lang="de-DE"/>
              <a:t> Subheadline</a:t>
            </a:r>
          </a:p>
        </p:txBody>
      </p:sp>
      <p:sp>
        <p:nvSpPr>
          <p:cNvPr id="10" name="Textplatzhalter 9">
            <a:extLst>
              <a:ext uri="{FF2B5EF4-FFF2-40B4-BE49-F238E27FC236}">
                <a16:creationId xmlns:a16="http://schemas.microsoft.com/office/drawing/2014/main" id="{B4FA8F35-E994-8250-4CC2-9E91847E5C63}"/>
              </a:ext>
            </a:extLst>
          </p:cNvPr>
          <p:cNvSpPr>
            <a:spLocks noGrp="1"/>
          </p:cNvSpPr>
          <p:nvPr>
            <p:ph type="body" sz="quarter" idx="10" hasCustomPrompt="1"/>
          </p:nvPr>
        </p:nvSpPr>
        <p:spPr>
          <a:xfrm>
            <a:off x="1843088" y="3429000"/>
            <a:ext cx="8170862" cy="455613"/>
          </a:xfrm>
        </p:spPr>
        <p:txBody>
          <a:bodyPr/>
          <a:lstStyle>
            <a:lvl1pPr>
              <a:defRPr sz="1800"/>
            </a:lvl1pPr>
          </a:lstStyle>
          <a:p>
            <a:pPr lvl="0"/>
            <a:r>
              <a:rPr lang="de-DE"/>
              <a:t>Date</a:t>
            </a:r>
          </a:p>
        </p:txBody>
      </p:sp>
      <p:pic>
        <p:nvPicPr>
          <p:cNvPr id="4" name="Grafik 3">
            <a:extLst>
              <a:ext uri="{FF2B5EF4-FFF2-40B4-BE49-F238E27FC236}">
                <a16:creationId xmlns:a16="http://schemas.microsoft.com/office/drawing/2014/main" id="{BF3C6BDF-4AB9-6291-B334-820EA797F58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64433" y="6128344"/>
            <a:ext cx="800118" cy="377834"/>
          </a:xfrm>
          <a:prstGeom prst="rect">
            <a:avLst/>
          </a:prstGeom>
        </p:spPr>
      </p:pic>
      <p:pic>
        <p:nvPicPr>
          <p:cNvPr id="6" name="Graphic 5">
            <a:extLst>
              <a:ext uri="{FF2B5EF4-FFF2-40B4-BE49-F238E27FC236}">
                <a16:creationId xmlns:a16="http://schemas.microsoft.com/office/drawing/2014/main" id="{86FAB5B2-5505-E7FB-0BA2-70FEDA0AAFB7}"/>
              </a:ext>
            </a:extLst>
          </p:cNvPr>
          <p:cNvPicPr>
            <a:picLocks noChangeAspect="1"/>
          </p:cNvPicPr>
          <p:nvPr userDrawn="1"/>
        </p:nvPicPr>
        <p:blipFill>
          <a:blip>
            <a:extLst>
              <a:ext uri="{96DAC541-7B7A-43D3-8B79-37D633B846F1}">
                <asvg:svgBlip xmlns:asvg="http://schemas.microsoft.com/office/drawing/2016/SVG/main" r:embed="rId3"/>
              </a:ext>
            </a:extLst>
          </a:blip>
          <a:srcRect l="369" t="1" r="50030" b="308"/>
          <a:stretch>
            <a:fillRect/>
          </a:stretch>
        </p:blipFill>
        <p:spPr>
          <a:xfrm rot="10800000">
            <a:off x="6096000" y="0"/>
            <a:ext cx="6096000" cy="6866408"/>
          </a:xfrm>
          <a:prstGeom prst="rect">
            <a:avLst/>
          </a:prstGeom>
        </p:spPr>
      </p:pic>
      <p:pic>
        <p:nvPicPr>
          <p:cNvPr id="7" name="Graphic 6">
            <a:extLst>
              <a:ext uri="{FF2B5EF4-FFF2-40B4-BE49-F238E27FC236}">
                <a16:creationId xmlns:a16="http://schemas.microsoft.com/office/drawing/2014/main" id="{A29B8E52-7AB0-F11B-E837-88094F4F602B}"/>
              </a:ext>
            </a:extLst>
          </p:cNvPr>
          <p:cNvPicPr>
            <a:picLocks noChangeAspect="1"/>
          </p:cNvPicPr>
          <p:nvPr userDrawn="1"/>
        </p:nvPicPr>
        <p:blipFill>
          <a:blip>
            <a:extLst>
              <a:ext uri="{96DAC541-7B7A-43D3-8B79-37D633B846F1}">
                <asvg:svgBlip xmlns:asvg="http://schemas.microsoft.com/office/drawing/2016/SVG/main" r:embed="rId3"/>
              </a:ext>
            </a:extLst>
          </a:blip>
          <a:srcRect l="369" t="856" r="50030" b="308"/>
          <a:stretch>
            <a:fillRect/>
          </a:stretch>
        </p:blipFill>
        <p:spPr>
          <a:xfrm>
            <a:off x="0" y="50488"/>
            <a:ext cx="6096000" cy="6807512"/>
          </a:xfrm>
          <a:prstGeom prst="rect">
            <a:avLst/>
          </a:prstGeom>
        </p:spPr>
      </p:pic>
    </p:spTree>
    <p:extLst>
      <p:ext uri="{BB962C8B-B14F-4D97-AF65-F5344CB8AC3E}">
        <p14:creationId xmlns:p14="http://schemas.microsoft.com/office/powerpoint/2010/main" val="255842832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preserve="1" userDrawn="1">
  <p:cSld name="Title blank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5488-131A-65A8-20D1-CDC22163EFEB}"/>
              </a:ext>
            </a:extLst>
          </p:cNvPr>
          <p:cNvSpPr>
            <a:spLocks noGrp="1"/>
          </p:cNvSpPr>
          <p:nvPr>
            <p:ph type="title" hasCustomPrompt="1"/>
          </p:nvPr>
        </p:nvSpPr>
        <p:spPr/>
        <p:txBody>
          <a:bodyPr/>
          <a:lstStyle/>
          <a:p>
            <a:r>
              <a:rPr lang="en-US"/>
              <a:t>Click to edit primary Headline</a:t>
            </a:r>
            <a:endParaRPr lang="de-DE"/>
          </a:p>
        </p:txBody>
      </p:sp>
    </p:spTree>
    <p:extLst>
      <p:ext uri="{BB962C8B-B14F-4D97-AF65-F5344CB8AC3E}">
        <p14:creationId xmlns:p14="http://schemas.microsoft.com/office/powerpoint/2010/main" val="3117081473"/>
      </p:ext>
    </p:extLst>
  </p:cSld>
  <p:clrMapOvr>
    <a:masterClrMapping/>
  </p:clrMapOvr>
  <p:extLst>
    <p:ext uri="{DCECCB84-F9BA-43D5-87BE-67443E8EF086}">
      <p15:sldGuideLst xmlns:p15="http://schemas.microsoft.com/office/powerpoint/2012/main">
        <p15:guide id="1" pos="3885" userDrawn="1">
          <p15:clr>
            <a:srgbClr val="FBAE40"/>
          </p15:clr>
        </p15:guide>
        <p15:guide id="2" pos="3795" userDrawn="1">
          <p15:clr>
            <a:srgbClr val="FBAE40"/>
          </p15:clr>
        </p15:guide>
        <p15:guide id="3" pos="2105" userDrawn="1">
          <p15:clr>
            <a:srgbClr val="FBAE40"/>
          </p15:clr>
        </p15:guide>
        <p15:guide id="4" pos="2015" userDrawn="1">
          <p15:clr>
            <a:srgbClr val="FBAE40"/>
          </p15:clr>
        </p15:guide>
        <p15:guide id="5" pos="5575" userDrawn="1">
          <p15:clr>
            <a:srgbClr val="FBAE40"/>
          </p15:clr>
        </p15:guide>
        <p15:guide id="6" pos="566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preserve="1" userDrawn="1">
  <p:cSld name="Titel and cont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50F36CD-D6AA-99BA-D447-98CB51089E58}"/>
              </a:ext>
            </a:extLst>
          </p:cNvPr>
          <p:cNvGraphicFramePr>
            <a:graphicFrameLocks/>
          </p:cNvGraphicFramePr>
          <p:nvPr userDrawn="1">
            <p:custDataLst>
              <p:tags r:id="rId1"/>
            </p:custDataLst>
            <p:extLst>
              <p:ext uri="{D42A27DB-BD31-4B8C-83A1-F6EECF244321}">
                <p14:modId xmlns:p14="http://schemas.microsoft.com/office/powerpoint/2010/main" val="66632128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450F36CD-D6AA-99BA-D447-98CB51089E5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elplatzhalter 1">
            <a:extLst>
              <a:ext uri="{FF2B5EF4-FFF2-40B4-BE49-F238E27FC236}">
                <a16:creationId xmlns:a16="http://schemas.microsoft.com/office/drawing/2014/main" id="{0540C2FA-3E33-C43B-0D63-7D51451197CF}"/>
              </a:ext>
            </a:extLst>
          </p:cNvPr>
          <p:cNvSpPr>
            <a:spLocks noGrp="1"/>
          </p:cNvSpPr>
          <p:nvPr>
            <p:ph type="title" hasCustomPrompt="1"/>
          </p:nvPr>
        </p:nvSpPr>
        <p:spPr>
          <a:xfrm>
            <a:off x="515938" y="448248"/>
            <a:ext cx="11160125" cy="523302"/>
          </a:xfrm>
          <a:prstGeom prst="rect">
            <a:avLst/>
          </a:prstGeom>
        </p:spPr>
        <p:txBody>
          <a:bodyPr vert="horz" lIns="0" tIns="0" rIns="0" bIns="0" rtlCol="0" anchor="t" anchorCtr="0">
            <a:noAutofit/>
          </a:bodyPr>
          <a:lstStyle>
            <a:lvl1pPr>
              <a:defRPr>
                <a:solidFill>
                  <a:schemeClr val="accent4"/>
                </a:solidFill>
              </a:defRPr>
            </a:lvl1pPr>
          </a:lstStyle>
          <a:p>
            <a:r>
              <a:rPr lang="en-US"/>
              <a:t>Click to edit primary Headline</a:t>
            </a:r>
            <a:endParaRPr lang="en-US" noProof="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 Placeholder 2">
            <a:extLst>
              <a:ext uri="{FF2B5EF4-FFF2-40B4-BE49-F238E27FC236}">
                <a16:creationId xmlns:a16="http://schemas.microsoft.com/office/drawing/2014/main" id="{0618CB5B-9B2A-DBBA-C3CE-094B88837ADA}"/>
              </a:ext>
            </a:extLst>
          </p:cNvPr>
          <p:cNvSpPr>
            <a:spLocks noGrp="1"/>
          </p:cNvSpPr>
          <p:nvPr>
            <p:ph type="body" sz="quarter" idx="20"/>
          </p:nvPr>
        </p:nvSpPr>
        <p:spPr>
          <a:xfrm>
            <a:off x="515938" y="754064"/>
            <a:ext cx="11160125" cy="217486"/>
          </a:xfrm>
        </p:spPr>
        <p:txBody>
          <a:bodyPr/>
          <a:lstStyle>
            <a:lvl2pPr marL="0" indent="0">
              <a:buNone/>
              <a:defRPr/>
            </a:lvl2pPr>
          </a:lstStyle>
          <a:p>
            <a:pPr lvl="0"/>
            <a:r>
              <a:rPr lang="en-GB"/>
              <a:t>Click to edit Master text styles</a:t>
            </a:r>
          </a:p>
          <a:p>
            <a:pPr lvl="4"/>
            <a:endParaRPr lang="en-NL"/>
          </a:p>
        </p:txBody>
      </p:sp>
    </p:spTree>
    <p:extLst>
      <p:ext uri="{BB962C8B-B14F-4D97-AF65-F5344CB8AC3E}">
        <p14:creationId xmlns:p14="http://schemas.microsoft.com/office/powerpoint/2010/main" val="1647530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Title and two contents">
    <p:spTree>
      <p:nvGrpSpPr>
        <p:cNvPr id="1" name=""/>
        <p:cNvGrpSpPr/>
        <p:nvPr/>
      </p:nvGrpSpPr>
      <p:grpSpPr>
        <a:xfrm>
          <a:off x="0" y="0"/>
          <a:ext cx="0" cy="0"/>
          <a:chOff x="0" y="0"/>
          <a:chExt cx="0" cy="0"/>
        </a:xfrm>
      </p:grpSpPr>
      <p:sp>
        <p:nvSpPr>
          <p:cNvPr id="7" name="Titelplatzhalter 1">
            <a:extLst>
              <a:ext uri="{FF2B5EF4-FFF2-40B4-BE49-F238E27FC236}">
                <a16:creationId xmlns:a16="http://schemas.microsoft.com/office/drawing/2014/main" id="{57D8B1B7-2A01-9876-909A-3624E3E3340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a:t>Click to edit primary Headline</a:t>
            </a:r>
            <a:endParaRPr lang="en-US" noProof="0"/>
          </a:p>
        </p:txBody>
      </p:sp>
      <p:sp>
        <p:nvSpPr>
          <p:cNvPr id="12" name="Inhaltsplatzhalter 2">
            <a:extLst>
              <a:ext uri="{FF2B5EF4-FFF2-40B4-BE49-F238E27FC236}">
                <a16:creationId xmlns:a16="http://schemas.microsoft.com/office/drawing/2014/main" id="{D284E76D-64C9-B1E4-0754-858BD4E2CD09}"/>
              </a:ext>
            </a:extLst>
          </p:cNvPr>
          <p:cNvSpPr>
            <a:spLocks noGrp="1"/>
          </p:cNvSpPr>
          <p:nvPr>
            <p:ph sz="quarter" idx="20"/>
          </p:nvPr>
        </p:nvSpPr>
        <p:spPr>
          <a:xfrm>
            <a:off x="515938" y="1375577"/>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
            <a:extLst>
              <a:ext uri="{FF2B5EF4-FFF2-40B4-BE49-F238E27FC236}">
                <a16:creationId xmlns:a16="http://schemas.microsoft.com/office/drawing/2014/main" id="{376BA811-6E97-8116-9916-6637CE260DE3}"/>
              </a:ext>
            </a:extLst>
          </p:cNvPr>
          <p:cNvSpPr>
            <a:spLocks noGrp="1"/>
          </p:cNvSpPr>
          <p:nvPr>
            <p:ph sz="quarter" idx="21"/>
          </p:nvPr>
        </p:nvSpPr>
        <p:spPr>
          <a:xfrm>
            <a:off x="6170615" y="1376363"/>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83979554"/>
      </p:ext>
    </p:extLst>
  </p:cSld>
  <p:clrMapOvr>
    <a:masterClrMapping/>
  </p:clrMapOvr>
  <p:extLst>
    <p:ext uri="{DCECCB84-F9BA-43D5-87BE-67443E8EF086}">
      <p15:sldGuideLst xmlns:p15="http://schemas.microsoft.com/office/powerpoint/2012/main">
        <p15:guide id="1" pos="3884" userDrawn="1">
          <p15:clr>
            <a:srgbClr val="FBAE40"/>
          </p15:clr>
        </p15:guide>
        <p15:guide id="2" pos="379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hank yo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A234D-93F8-1192-4174-6C45F44743D5}"/>
              </a:ext>
            </a:extLst>
          </p:cNvPr>
          <p:cNvSpPr>
            <a:spLocks noGrp="1"/>
          </p:cNvSpPr>
          <p:nvPr>
            <p:ph type="title"/>
          </p:nvPr>
        </p:nvSpPr>
        <p:spPr>
          <a:xfrm>
            <a:off x="515938" y="2319454"/>
            <a:ext cx="9297135" cy="1109546"/>
          </a:xfrm>
        </p:spPr>
        <p:txBody>
          <a:bodyPr/>
          <a:lstStyle>
            <a:lvl1pPr>
              <a:defRPr sz="3600"/>
            </a:lvl1pPr>
          </a:lstStyle>
          <a:p>
            <a:r>
              <a:rPr lang="de-DE"/>
              <a:t>Mastertitelformat bearbeiten</a:t>
            </a:r>
          </a:p>
        </p:txBody>
      </p:sp>
      <p:sp>
        <p:nvSpPr>
          <p:cNvPr id="6" name="Textplatzhalter 5">
            <a:extLst>
              <a:ext uri="{FF2B5EF4-FFF2-40B4-BE49-F238E27FC236}">
                <a16:creationId xmlns:a16="http://schemas.microsoft.com/office/drawing/2014/main" id="{3110933A-3A9A-C046-B06C-BE3507543AE6}"/>
              </a:ext>
            </a:extLst>
          </p:cNvPr>
          <p:cNvSpPr>
            <a:spLocks noGrp="1"/>
          </p:cNvSpPr>
          <p:nvPr>
            <p:ph type="body" sz="quarter" idx="10"/>
          </p:nvPr>
        </p:nvSpPr>
        <p:spPr>
          <a:xfrm>
            <a:off x="4616217" y="3432989"/>
            <a:ext cx="6311900" cy="971550"/>
          </a:xfrm>
        </p:spPr>
        <p:txBody>
          <a:bodyPr/>
          <a:lstStyle>
            <a:lvl1pPr>
              <a:defRPr sz="1800"/>
            </a:lvl1pPr>
            <a:lvl2pPr>
              <a:defRPr sz="1800"/>
            </a:lvl2pPr>
            <a:lvl3pPr>
              <a:defRPr sz="1800"/>
            </a:lvl3pPr>
            <a:lvl4pPr>
              <a:defRPr sz="1800"/>
            </a:lvl4pPr>
            <a:lvl5pPr>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1808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Title picture righ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B70F05-4ADF-55BB-EBCE-53099A67BA49}"/>
              </a:ext>
            </a:extLst>
          </p:cNvPr>
          <p:cNvSpPr>
            <a:spLocks noGrp="1"/>
          </p:cNvSpPr>
          <p:nvPr>
            <p:ph type="ctrTitle" hasCustomPrompt="1"/>
          </p:nvPr>
        </p:nvSpPr>
        <p:spPr>
          <a:xfrm>
            <a:off x="1842933" y="1690300"/>
            <a:ext cx="8170862" cy="941388"/>
          </a:xfrm>
          <a:prstGeom prst="rect">
            <a:avLst/>
          </a:prstGeom>
        </p:spPr>
        <p:txBody>
          <a:bodyPr anchor="t" anchorCtr="0"/>
          <a:lstStyle>
            <a:lvl1pPr algn="l">
              <a:defRPr sz="3600"/>
            </a:lvl1pPr>
          </a:lstStyle>
          <a:p>
            <a:r>
              <a:rPr lang="de-DE"/>
              <a:t>Click </a:t>
            </a:r>
            <a:r>
              <a:rPr lang="de-DE" err="1"/>
              <a:t>to</a:t>
            </a:r>
            <a:r>
              <a:rPr lang="de-DE"/>
              <a:t> </a:t>
            </a:r>
            <a:r>
              <a:rPr lang="de-DE" err="1"/>
              <a:t>edit</a:t>
            </a:r>
            <a:r>
              <a:rPr lang="de-DE"/>
              <a:t> </a:t>
            </a:r>
            <a:r>
              <a:rPr lang="de-DE" err="1"/>
              <a:t>primary</a:t>
            </a:r>
            <a:r>
              <a:rPr lang="de-DE"/>
              <a:t> Headline</a:t>
            </a:r>
          </a:p>
        </p:txBody>
      </p:sp>
      <p:sp>
        <p:nvSpPr>
          <p:cNvPr id="3" name="Untertitel 2">
            <a:extLst>
              <a:ext uri="{FF2B5EF4-FFF2-40B4-BE49-F238E27FC236}">
                <a16:creationId xmlns:a16="http://schemas.microsoft.com/office/drawing/2014/main" id="{9AF78B23-D158-02BE-F610-CD25F85101CC}"/>
              </a:ext>
            </a:extLst>
          </p:cNvPr>
          <p:cNvSpPr>
            <a:spLocks noGrp="1"/>
          </p:cNvSpPr>
          <p:nvPr>
            <p:ph type="subTitle" idx="1" hasCustomPrompt="1"/>
          </p:nvPr>
        </p:nvSpPr>
        <p:spPr>
          <a:xfrm>
            <a:off x="1842933" y="2913064"/>
            <a:ext cx="8170862" cy="410000"/>
          </a:xfrm>
          <a:prstGeom prst="rect">
            <a:avLst/>
          </a:prstGeom>
        </p:spPr>
        <p:txBody>
          <a:bodyPr anchor="t" anchorCtr="0"/>
          <a:lstStyle>
            <a:lvl1pPr marL="0" indent="0" algn="l">
              <a:buNone/>
              <a:defRPr sz="24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Click </a:t>
            </a:r>
            <a:r>
              <a:rPr lang="de-DE" err="1"/>
              <a:t>to</a:t>
            </a:r>
            <a:r>
              <a:rPr lang="de-DE"/>
              <a:t> </a:t>
            </a:r>
            <a:r>
              <a:rPr lang="de-DE" err="1"/>
              <a:t>edit</a:t>
            </a:r>
            <a:r>
              <a:rPr lang="de-DE"/>
              <a:t> Subheadline</a:t>
            </a:r>
          </a:p>
        </p:txBody>
      </p:sp>
      <p:sp>
        <p:nvSpPr>
          <p:cNvPr id="10" name="Textplatzhalter 9">
            <a:extLst>
              <a:ext uri="{FF2B5EF4-FFF2-40B4-BE49-F238E27FC236}">
                <a16:creationId xmlns:a16="http://schemas.microsoft.com/office/drawing/2014/main" id="{B4FA8F35-E994-8250-4CC2-9E91847E5C63}"/>
              </a:ext>
            </a:extLst>
          </p:cNvPr>
          <p:cNvSpPr>
            <a:spLocks noGrp="1"/>
          </p:cNvSpPr>
          <p:nvPr>
            <p:ph type="body" sz="quarter" idx="10" hasCustomPrompt="1"/>
          </p:nvPr>
        </p:nvSpPr>
        <p:spPr>
          <a:xfrm>
            <a:off x="1843088" y="3429000"/>
            <a:ext cx="8170862" cy="455613"/>
          </a:xfrm>
        </p:spPr>
        <p:txBody>
          <a:bodyPr/>
          <a:lstStyle>
            <a:lvl1pPr>
              <a:defRPr sz="1800"/>
            </a:lvl1pPr>
          </a:lstStyle>
          <a:p>
            <a:pPr lvl="0"/>
            <a:r>
              <a:rPr lang="de-DE"/>
              <a:t>Date</a:t>
            </a:r>
          </a:p>
        </p:txBody>
      </p:sp>
      <p:pic>
        <p:nvPicPr>
          <p:cNvPr id="5" name="Grafik 4">
            <a:extLst>
              <a:ext uri="{FF2B5EF4-FFF2-40B4-BE49-F238E27FC236}">
                <a16:creationId xmlns:a16="http://schemas.microsoft.com/office/drawing/2014/main" id="{BB80E81B-5D2E-6E87-048A-5936767FE0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884805" y="6138327"/>
            <a:ext cx="879746" cy="356296"/>
          </a:xfrm>
          <a:prstGeom prst="rect">
            <a:avLst/>
          </a:prstGeom>
        </p:spPr>
      </p:pic>
      <p:pic>
        <p:nvPicPr>
          <p:cNvPr id="4" name="Graphic 3">
            <a:extLst>
              <a:ext uri="{FF2B5EF4-FFF2-40B4-BE49-F238E27FC236}">
                <a16:creationId xmlns:a16="http://schemas.microsoft.com/office/drawing/2014/main" id="{EBF22195-48EE-58E0-D048-486C825AA24A}"/>
              </a:ext>
            </a:extLst>
          </p:cNvPr>
          <p:cNvPicPr>
            <a:picLocks noChangeAspect="1"/>
          </p:cNvPicPr>
          <p:nvPr userDrawn="1"/>
        </p:nvPicPr>
        <p:blipFill>
          <a:blip>
            <a:extLst>
              <a:ext uri="{96DAC541-7B7A-43D3-8B79-37D633B846F1}">
                <asvg:svgBlip xmlns:asvg="http://schemas.microsoft.com/office/drawing/2016/SVG/main" r:embed="rId3"/>
              </a:ext>
            </a:extLst>
          </a:blip>
          <a:srcRect l="50411" t="123" r="429" b="308"/>
          <a:stretch>
            <a:fillRect/>
          </a:stretch>
        </p:blipFill>
        <p:spPr>
          <a:xfrm rot="10800000">
            <a:off x="0" y="0"/>
            <a:ext cx="6041772" cy="6858000"/>
          </a:xfrm>
          <a:prstGeom prst="rect">
            <a:avLst/>
          </a:prstGeom>
        </p:spPr>
      </p:pic>
      <p:pic>
        <p:nvPicPr>
          <p:cNvPr id="6" name="Graphic 5">
            <a:extLst>
              <a:ext uri="{FF2B5EF4-FFF2-40B4-BE49-F238E27FC236}">
                <a16:creationId xmlns:a16="http://schemas.microsoft.com/office/drawing/2014/main" id="{266C9D07-8864-E32B-4ED1-688A1A3821E9}"/>
              </a:ext>
            </a:extLst>
          </p:cNvPr>
          <p:cNvPicPr>
            <a:picLocks noChangeAspect="1"/>
          </p:cNvPicPr>
          <p:nvPr userDrawn="1"/>
        </p:nvPicPr>
        <p:blipFill>
          <a:blip>
            <a:extLst>
              <a:ext uri="{96DAC541-7B7A-43D3-8B79-37D633B846F1}">
                <asvg:svgBlip xmlns:asvg="http://schemas.microsoft.com/office/drawing/2016/SVG/main" r:embed="rId3"/>
              </a:ext>
            </a:extLst>
          </a:blip>
          <a:srcRect l="50411" t="123" r="429" b="308"/>
          <a:stretch>
            <a:fillRect/>
          </a:stretch>
        </p:blipFill>
        <p:spPr>
          <a:xfrm>
            <a:off x="6150228" y="0"/>
            <a:ext cx="6041772" cy="6858000"/>
          </a:xfrm>
          <a:prstGeom prst="rect">
            <a:avLst/>
          </a:prstGeom>
        </p:spPr>
      </p:pic>
    </p:spTree>
    <p:extLst>
      <p:ext uri="{BB962C8B-B14F-4D97-AF65-F5344CB8AC3E}">
        <p14:creationId xmlns:p14="http://schemas.microsoft.com/office/powerpoint/2010/main" val="3405080031"/>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itle blanko">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2B5488-131A-65A8-20D1-CDC22163EFEB}"/>
              </a:ext>
            </a:extLst>
          </p:cNvPr>
          <p:cNvSpPr>
            <a:spLocks noGrp="1"/>
          </p:cNvSpPr>
          <p:nvPr>
            <p:ph type="title" hasCustomPrompt="1"/>
          </p:nvPr>
        </p:nvSpPr>
        <p:spPr/>
        <p:txBody>
          <a:bodyPr/>
          <a:lstStyle/>
          <a:p>
            <a:r>
              <a:rPr lang="en-US"/>
              <a:t>Click to edit primary Headline</a:t>
            </a:r>
            <a:endParaRPr lang="de-DE"/>
          </a:p>
        </p:txBody>
      </p:sp>
    </p:spTree>
    <p:extLst>
      <p:ext uri="{BB962C8B-B14F-4D97-AF65-F5344CB8AC3E}">
        <p14:creationId xmlns:p14="http://schemas.microsoft.com/office/powerpoint/2010/main" val="217357419"/>
      </p:ext>
    </p:extLst>
  </p:cSld>
  <p:clrMapOvr>
    <a:masterClrMapping/>
  </p:clrMapOvr>
  <p:extLst>
    <p:ext uri="{DCECCB84-F9BA-43D5-87BE-67443E8EF086}">
      <p15:sldGuideLst xmlns:p15="http://schemas.microsoft.com/office/powerpoint/2012/main">
        <p15:guide id="1" pos="3885" userDrawn="1">
          <p15:clr>
            <a:srgbClr val="FBAE40"/>
          </p15:clr>
        </p15:guide>
        <p15:guide id="2" pos="3795" userDrawn="1">
          <p15:clr>
            <a:srgbClr val="FBAE40"/>
          </p15:clr>
        </p15:guide>
        <p15:guide id="3" pos="2105" userDrawn="1">
          <p15:clr>
            <a:srgbClr val="FBAE40"/>
          </p15:clr>
        </p15:guide>
        <p15:guide id="4" pos="2015" userDrawn="1">
          <p15:clr>
            <a:srgbClr val="FBAE40"/>
          </p15:clr>
        </p15:guide>
        <p15:guide id="5" pos="5575" userDrawn="1">
          <p15:clr>
            <a:srgbClr val="FBAE40"/>
          </p15:clr>
        </p15:guide>
        <p15:guide id="6" pos="5665"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Titel and conten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DD006E3-09FF-8C81-2F8A-7093C77B6927}"/>
              </a:ext>
            </a:extLst>
          </p:cNvPr>
          <p:cNvGraphicFramePr>
            <a:graphicFrameLocks/>
          </p:cNvGraphicFramePr>
          <p:nvPr userDrawn="1">
            <p:custDataLst>
              <p:tags r:id="rId1"/>
            </p:custDataLst>
            <p:extLst>
              <p:ext uri="{D42A27DB-BD31-4B8C-83A1-F6EECF244321}">
                <p14:modId xmlns:p14="http://schemas.microsoft.com/office/powerpoint/2010/main" val="296013834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0DD006E3-09FF-8C81-2F8A-7093C77B6927}"/>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0" name="Titelplatzhalter 1">
            <a:extLst>
              <a:ext uri="{FF2B5EF4-FFF2-40B4-BE49-F238E27FC236}">
                <a16:creationId xmlns:a16="http://schemas.microsoft.com/office/drawing/2014/main" id="{0540C2FA-3E33-C43B-0D63-7D51451197CF}"/>
              </a:ext>
            </a:extLst>
          </p:cNvPr>
          <p:cNvSpPr>
            <a:spLocks noGrp="1"/>
          </p:cNvSpPr>
          <p:nvPr>
            <p:ph type="title" hasCustomPrompt="1"/>
          </p:nvPr>
        </p:nvSpPr>
        <p:spPr>
          <a:xfrm>
            <a:off x="515938" y="448248"/>
            <a:ext cx="11160125" cy="523302"/>
          </a:xfrm>
          <a:prstGeom prst="rect">
            <a:avLst/>
          </a:prstGeom>
        </p:spPr>
        <p:txBody>
          <a:bodyPr vert="horz" lIns="0" tIns="0" rIns="0" bIns="0" rtlCol="0" anchor="t" anchorCtr="0">
            <a:noAutofit/>
          </a:bodyPr>
          <a:lstStyle>
            <a:lvl1pPr>
              <a:defRPr>
                <a:solidFill>
                  <a:schemeClr val="accent3"/>
                </a:solidFill>
              </a:defRPr>
            </a:lvl1pPr>
          </a:lstStyle>
          <a:p>
            <a:r>
              <a:rPr lang="en-US"/>
              <a:t>Click to edit primary Headline</a:t>
            </a:r>
            <a:endParaRPr lang="en-US" noProof="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6"/>
            <a:ext cx="11160125" cy="4861711"/>
          </a:xfrm>
        </p:spPr>
        <p:txBody>
          <a:bodyPr/>
          <a:lstStyle>
            <a:lvl1pPr>
              <a:defRPr sz="160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Text Placeholder 2">
            <a:extLst>
              <a:ext uri="{FF2B5EF4-FFF2-40B4-BE49-F238E27FC236}">
                <a16:creationId xmlns:a16="http://schemas.microsoft.com/office/drawing/2014/main" id="{B5720E43-7736-07FC-573F-D0E7935E5DC3}"/>
              </a:ext>
            </a:extLst>
          </p:cNvPr>
          <p:cNvSpPr>
            <a:spLocks noGrp="1"/>
          </p:cNvSpPr>
          <p:nvPr>
            <p:ph type="body" sz="quarter" idx="20"/>
          </p:nvPr>
        </p:nvSpPr>
        <p:spPr>
          <a:xfrm>
            <a:off x="515938" y="742566"/>
            <a:ext cx="11160125" cy="228984"/>
          </a:xfrm>
        </p:spPr>
        <p:txBody>
          <a:bodyPr/>
          <a:lstStyle>
            <a:lvl2pPr marL="0" indent="0">
              <a:buNone/>
              <a:defRPr/>
            </a:lvl2pPr>
          </a:lstStyle>
          <a:p>
            <a:pPr lvl="0"/>
            <a:r>
              <a:rPr lang="en-GB"/>
              <a:t>Click to edit Master text styles</a:t>
            </a:r>
          </a:p>
        </p:txBody>
      </p:sp>
    </p:spTree>
    <p:extLst>
      <p:ext uri="{BB962C8B-B14F-4D97-AF65-F5344CB8AC3E}">
        <p14:creationId xmlns:p14="http://schemas.microsoft.com/office/powerpoint/2010/main" val="65076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Title and two contents">
    <p:spTree>
      <p:nvGrpSpPr>
        <p:cNvPr id="1" name=""/>
        <p:cNvGrpSpPr/>
        <p:nvPr/>
      </p:nvGrpSpPr>
      <p:grpSpPr>
        <a:xfrm>
          <a:off x="0" y="0"/>
          <a:ext cx="0" cy="0"/>
          <a:chOff x="0" y="0"/>
          <a:chExt cx="0" cy="0"/>
        </a:xfrm>
      </p:grpSpPr>
      <p:sp>
        <p:nvSpPr>
          <p:cNvPr id="7" name="Titelplatzhalter 1">
            <a:extLst>
              <a:ext uri="{FF2B5EF4-FFF2-40B4-BE49-F238E27FC236}">
                <a16:creationId xmlns:a16="http://schemas.microsoft.com/office/drawing/2014/main" id="{57D8B1B7-2A01-9876-909A-3624E3E3340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a:t>Click to edit primary Headline</a:t>
            </a:r>
            <a:endParaRPr lang="en-US" noProof="0"/>
          </a:p>
        </p:txBody>
      </p:sp>
      <p:sp>
        <p:nvSpPr>
          <p:cNvPr id="12" name="Inhaltsplatzhalter 2">
            <a:extLst>
              <a:ext uri="{FF2B5EF4-FFF2-40B4-BE49-F238E27FC236}">
                <a16:creationId xmlns:a16="http://schemas.microsoft.com/office/drawing/2014/main" id="{D284E76D-64C9-B1E4-0754-858BD4E2CD09}"/>
              </a:ext>
            </a:extLst>
          </p:cNvPr>
          <p:cNvSpPr>
            <a:spLocks noGrp="1"/>
          </p:cNvSpPr>
          <p:nvPr>
            <p:ph sz="quarter" idx="20"/>
          </p:nvPr>
        </p:nvSpPr>
        <p:spPr>
          <a:xfrm>
            <a:off x="515938" y="1375577"/>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2">
            <a:extLst>
              <a:ext uri="{FF2B5EF4-FFF2-40B4-BE49-F238E27FC236}">
                <a16:creationId xmlns:a16="http://schemas.microsoft.com/office/drawing/2014/main" id="{376BA811-6E97-8116-9916-6637CE260DE3}"/>
              </a:ext>
            </a:extLst>
          </p:cNvPr>
          <p:cNvSpPr>
            <a:spLocks noGrp="1"/>
          </p:cNvSpPr>
          <p:nvPr>
            <p:ph sz="quarter" idx="21"/>
          </p:nvPr>
        </p:nvSpPr>
        <p:spPr>
          <a:xfrm>
            <a:off x="6170615" y="1376363"/>
            <a:ext cx="5505449" cy="442991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27388563"/>
      </p:ext>
    </p:extLst>
  </p:cSld>
  <p:clrMapOvr>
    <a:masterClrMapping/>
  </p:clrMapOvr>
  <p:extLst>
    <p:ext uri="{DCECCB84-F9BA-43D5-87BE-67443E8EF086}">
      <p15:sldGuideLst xmlns:p15="http://schemas.microsoft.com/office/powerpoint/2012/main">
        <p15:guide id="1" pos="3884" userDrawn="1">
          <p15:clr>
            <a:srgbClr val="FBAE40"/>
          </p15:clr>
        </p15:guide>
        <p15:guide id="2" pos="379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Thank you">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0A234D-93F8-1192-4174-6C45F44743D5}"/>
              </a:ext>
            </a:extLst>
          </p:cNvPr>
          <p:cNvSpPr>
            <a:spLocks noGrp="1"/>
          </p:cNvSpPr>
          <p:nvPr>
            <p:ph type="title"/>
          </p:nvPr>
        </p:nvSpPr>
        <p:spPr>
          <a:xfrm>
            <a:off x="515938" y="2319454"/>
            <a:ext cx="9297135" cy="1109546"/>
          </a:xfrm>
        </p:spPr>
        <p:txBody>
          <a:bodyPr/>
          <a:lstStyle>
            <a:lvl1pPr>
              <a:defRPr sz="3600"/>
            </a:lvl1pPr>
          </a:lstStyle>
          <a:p>
            <a:r>
              <a:rPr lang="de-DE"/>
              <a:t>Mastertitelformat bearbeiten</a:t>
            </a:r>
          </a:p>
        </p:txBody>
      </p:sp>
      <p:sp>
        <p:nvSpPr>
          <p:cNvPr id="6" name="Textplatzhalter 5">
            <a:extLst>
              <a:ext uri="{FF2B5EF4-FFF2-40B4-BE49-F238E27FC236}">
                <a16:creationId xmlns:a16="http://schemas.microsoft.com/office/drawing/2014/main" id="{3110933A-3A9A-C046-B06C-BE3507543AE6}"/>
              </a:ext>
            </a:extLst>
          </p:cNvPr>
          <p:cNvSpPr>
            <a:spLocks noGrp="1"/>
          </p:cNvSpPr>
          <p:nvPr>
            <p:ph type="body" sz="quarter" idx="10"/>
          </p:nvPr>
        </p:nvSpPr>
        <p:spPr>
          <a:xfrm>
            <a:off x="4616217" y="3432989"/>
            <a:ext cx="6311900" cy="971550"/>
          </a:xfrm>
        </p:spPr>
        <p:txBody>
          <a:bodyPr/>
          <a:lstStyle>
            <a:lvl1pPr>
              <a:defRPr sz="1800"/>
            </a:lvl1pPr>
            <a:lvl2pPr>
              <a:defRPr sz="1800"/>
            </a:lvl2pPr>
            <a:lvl3pPr>
              <a:defRPr sz="1800"/>
            </a:lvl3pPr>
            <a:lvl4pPr>
              <a:defRPr sz="1800"/>
            </a:lvl4pPr>
            <a:lvl5pPr>
              <a:defRPr sz="18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754320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itle" preserve="1">
  <p:cSld name="Titelfolie V1">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C560FEE-4895-01A3-6A6C-1A72A5AC0FB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4602"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591805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itle" preserve="1">
  <p:cSld name="Titelfolie V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8AD1407-A10A-AF44-201F-7793C485F8C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4624133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title" preserve="1">
  <p:cSld name="Titelfolie V3">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D94F57E-100C-59B7-AD15-08F3EB8BBC20}"/>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1998" cy="6857092"/>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2504130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2553938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Titel und Inhalt und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a:xfrm>
            <a:off x="622800" y="1242000"/>
            <a:ext cx="6275070" cy="4860000"/>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
        <p:nvSpPr>
          <p:cNvPr id="9" name="Bildplatzhalter 8">
            <a:extLst>
              <a:ext uri="{FF2B5EF4-FFF2-40B4-BE49-F238E27FC236}">
                <a16:creationId xmlns:a16="http://schemas.microsoft.com/office/drawing/2014/main" id="{6B793B2B-4C6E-0283-63C0-4EF0874F3095}"/>
              </a:ext>
            </a:extLst>
          </p:cNvPr>
          <p:cNvSpPr>
            <a:spLocks noGrp="1"/>
          </p:cNvSpPr>
          <p:nvPr>
            <p:ph type="pic" sz="quarter" idx="13"/>
          </p:nvPr>
        </p:nvSpPr>
        <p:spPr>
          <a:xfrm>
            <a:off x="7076925" y="1268412"/>
            <a:ext cx="4573738" cy="4899600"/>
          </a:xfrm>
        </p:spPr>
        <p:txBody>
          <a:bodyPr/>
          <a:lstStyle/>
          <a:p>
            <a:r>
              <a:rPr lang="en-GB"/>
              <a:t>Click icon to add picture</a:t>
            </a:r>
            <a:endParaRPr lang="de-DE"/>
          </a:p>
        </p:txBody>
      </p:sp>
    </p:spTree>
    <p:extLst>
      <p:ext uri="{BB962C8B-B14F-4D97-AF65-F5344CB8AC3E}">
        <p14:creationId xmlns:p14="http://schemas.microsoft.com/office/powerpoint/2010/main" val="2155878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obj" preserve="1">
  <p:cSld name="Titel und Inhalt zwei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numCol="2" spcCol="180000"/>
          <a:lstStyle>
            <a:lvl5pPr>
              <a:defRPr/>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0825778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preserve="1" userDrawn="1">
  <p:cSld name="Titel und Inhal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a:xfrm>
            <a:off x="622800" y="1242000"/>
            <a:ext cx="5425575" cy="4860000"/>
          </a:xfrm>
        </p:spPr>
        <p:txBody>
          <a:bodyPr/>
          <a:lstStyle>
            <a:lvl1pPr>
              <a:defRPr sz="2000" b="1" baseline="0">
                <a:solidFill>
                  <a:schemeClr val="accent1"/>
                </a:solidFill>
              </a:defRPr>
            </a:lvl1pPr>
            <a:lvl2pPr marL="0" indent="0">
              <a:buNone/>
              <a:defRPr/>
            </a:lvl2pPr>
            <a:lvl3pPr marL="0" indent="-180000">
              <a:spcBef>
                <a:spcPts val="0"/>
              </a:spcBef>
              <a:spcAft>
                <a:spcPts val="500"/>
              </a:spcAft>
              <a:defRPr lang="de-DE" sz="1200" kern="1200" dirty="0">
                <a:solidFill>
                  <a:schemeClr val="tx1"/>
                </a:solidFill>
                <a:latin typeface="+mn-lt"/>
                <a:ea typeface="+mn-ea"/>
                <a:cs typeface="+mn-cs"/>
              </a:defRPr>
            </a:lvl3pPr>
            <a:lvl4pPr marL="360000">
              <a:defRPr/>
            </a:lvl4pPr>
            <a:lvl5pPr marL="540000">
              <a:defRPr/>
            </a:lvl5pPr>
            <a:lvl6pPr marL="720000">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
        <p:nvSpPr>
          <p:cNvPr id="4" name="Inhaltsplatzhalter 2">
            <a:extLst>
              <a:ext uri="{FF2B5EF4-FFF2-40B4-BE49-F238E27FC236}">
                <a16:creationId xmlns:a16="http://schemas.microsoft.com/office/drawing/2014/main" id="{84646D5E-01A6-6C65-9A0C-75DAF4AD5516}"/>
              </a:ext>
            </a:extLst>
          </p:cNvPr>
          <p:cNvSpPr>
            <a:spLocks noGrp="1"/>
          </p:cNvSpPr>
          <p:nvPr>
            <p:ph idx="13"/>
          </p:nvPr>
        </p:nvSpPr>
        <p:spPr>
          <a:xfrm>
            <a:off x="6226009" y="1240763"/>
            <a:ext cx="5425575" cy="4860000"/>
          </a:xfrm>
        </p:spPr>
        <p:txBody>
          <a:bodyPr/>
          <a:lstStyle>
            <a:lvl1pPr>
              <a:defRPr sz="2000" b="1" baseline="0">
                <a:solidFill>
                  <a:schemeClr val="accent1"/>
                </a:solidFill>
              </a:defRPr>
            </a:lvl1pPr>
            <a:lvl2pPr marL="0" indent="0">
              <a:buNone/>
              <a:defRPr/>
            </a:lvl2pPr>
            <a:lvl3pPr marL="0" indent="-180000">
              <a:spcBef>
                <a:spcPts val="0"/>
              </a:spcBef>
              <a:spcAft>
                <a:spcPts val="500"/>
              </a:spcAft>
              <a:defRPr lang="de-DE" sz="1200" kern="1200" dirty="0">
                <a:solidFill>
                  <a:schemeClr val="tx1"/>
                </a:solidFill>
                <a:latin typeface="+mn-lt"/>
                <a:ea typeface="+mn-ea"/>
                <a:cs typeface="+mn-cs"/>
              </a:defRPr>
            </a:lvl3pPr>
            <a:lvl4pPr marL="360000">
              <a:defRPr/>
            </a:lvl4pPr>
            <a:lvl5pPr marL="540000">
              <a:defRPr/>
            </a:lvl5pPr>
            <a:lvl6pPr marL="720000">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41079280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obj" preserve="1">
  <p:cSld name="1_Titel und Inhalt">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33944B64-24C6-637B-EB36-CBB5050EB342}"/>
              </a:ext>
            </a:extLst>
          </p:cNvPr>
          <p:cNvSpPr/>
          <p:nvPr userDrawn="1"/>
        </p:nvSpPr>
        <p:spPr>
          <a:xfrm>
            <a:off x="0" y="0"/>
            <a:ext cx="12191999" cy="61139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2451458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preserve="1" userDrawn="1">
  <p:cSld name="Abschlußfolie V1">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C560FEE-4895-01A3-6A6C-1A72A5AC0FB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4602"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3191132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Abschlußfolie V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8AD1407-A10A-AF44-201F-7793C485F8C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38471977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Abschlußfolie V3">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D94F57E-100C-59B7-AD15-08F3EB8BBC20}"/>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1998" cy="6857092"/>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6564299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64614" y="108000"/>
            <a:ext cx="8669713"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664615" y="461650"/>
            <a:ext cx="10633846"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p:txBody>
      </p:sp>
      <p:sp>
        <p:nvSpPr>
          <p:cNvPr id="4" name="Content Placeholder 3"/>
          <p:cNvSpPr>
            <a:spLocks noGrp="1"/>
          </p:cNvSpPr>
          <p:nvPr>
            <p:ph sz="quarter" idx="17"/>
          </p:nvPr>
        </p:nvSpPr>
        <p:spPr>
          <a:xfrm>
            <a:off x="664615" y="1080000"/>
            <a:ext cx="11076923" cy="4320000"/>
          </a:xfrm>
        </p:spPr>
        <p:txBody>
          <a:bodyPr/>
          <a:lstStyle>
            <a:lvl1pPr>
              <a:defRPr b="0" i="0">
                <a:solidFill>
                  <a:srgbClr val="3366FF"/>
                </a:solidFill>
                <a:latin typeface="+mn-lt"/>
              </a:defRPr>
            </a:lvl1pPr>
            <a:lvl2pPr>
              <a:defRPr b="0" i="0">
                <a:latin typeface="+mn-lt"/>
              </a:defRPr>
            </a:lvl2pPr>
            <a:lvl3pPr>
              <a:defRPr b="0" i="0">
                <a:latin typeface="+mn-lt"/>
              </a:defRPr>
            </a:lvl3pPr>
            <a:lvl4pPr>
              <a:defRPr b="0" i="0">
                <a:latin typeface="+mn-lt"/>
              </a:defRPr>
            </a:lvl4pPr>
            <a:lvl5pPr>
              <a:defRPr>
                <a:latin typeface="+mn-lt"/>
              </a:defRPr>
            </a:lvl5pPr>
          </a:lstStyle>
          <a:p>
            <a:pPr lvl="0"/>
            <a:r>
              <a:rPr lang="en-US"/>
              <a:t>Edit Master text styles</a:t>
            </a:r>
          </a:p>
          <a:p>
            <a:pPr lvl="1"/>
            <a:r>
              <a:rPr lang="en-US"/>
              <a:t>[Add text]</a:t>
            </a:r>
          </a:p>
          <a:p>
            <a:pPr lvl="2"/>
            <a:r>
              <a:rPr lang="en-US"/>
              <a:t>[Add text]</a:t>
            </a:r>
          </a:p>
          <a:p>
            <a:pPr lvl="3"/>
            <a:r>
              <a:rPr lang="en-US"/>
              <a:t>[Add text]</a:t>
            </a:r>
            <a:endParaRPr lang="nl-NL"/>
          </a:p>
        </p:txBody>
      </p:sp>
      <p:sp>
        <p:nvSpPr>
          <p:cNvPr id="6" name="Espace réservé du numéro de diapositive 1">
            <a:extLst>
              <a:ext uri="{FF2B5EF4-FFF2-40B4-BE49-F238E27FC236}">
                <a16:creationId xmlns:a16="http://schemas.microsoft.com/office/drawing/2014/main" id="{20A0F5B2-75A8-4841-A428-67AD9E889F7B}"/>
              </a:ext>
            </a:extLst>
          </p:cNvPr>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7" name="Footer Placeholder 7">
            <a:extLst>
              <a:ext uri="{FF2B5EF4-FFF2-40B4-BE49-F238E27FC236}">
                <a16:creationId xmlns:a16="http://schemas.microsoft.com/office/drawing/2014/main" id="{163FFC53-B4C8-3948-9F3E-8E9AA9898332}"/>
              </a:ext>
            </a:extLst>
          </p:cNvPr>
          <p:cNvSpPr>
            <a:spLocks noGrp="1"/>
          </p:cNvSpPr>
          <p:nvPr>
            <p:ph type="ftr" sz="quarter" idx="3"/>
          </p:nvPr>
        </p:nvSpPr>
        <p:spPr>
          <a:xfrm>
            <a:off x="664615" y="6553201"/>
            <a:ext cx="4114800"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 DD/MM/YYYY</a:t>
            </a:r>
            <a:endParaRPr lang="en-NL"/>
          </a:p>
        </p:txBody>
      </p:sp>
    </p:spTree>
    <p:extLst>
      <p:ext uri="{BB962C8B-B14F-4D97-AF65-F5344CB8AC3E}">
        <p14:creationId xmlns:p14="http://schemas.microsoft.com/office/powerpoint/2010/main" val="3152303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64614" y="108000"/>
            <a:ext cx="8367749" cy="336550"/>
          </a:xfrm>
        </p:spPr>
        <p:txBody>
          <a:bodyPr vert="horz" lIns="72000" tIns="36000" rIns="72000" bIns="36000" rtlCol="0" anchor="t">
            <a:noAutofit/>
          </a:bodyPr>
          <a:lstStyle>
            <a:lvl1pPr>
              <a:defRPr lang="nl-NL" sz="1600" b="1" i="0" dirty="0">
                <a:solidFill>
                  <a:srgbClr val="3366FF"/>
                </a:solidFill>
                <a:latin typeface="+mn-lt"/>
                <a:ea typeface="Arial Unicode MS" panose="020B0604020202020204" pitchFamily="34" charset="-128"/>
                <a:cs typeface="Arial" panose="020B0604020202020204" pitchFamily="34" charset="0"/>
              </a:defRPr>
            </a:lvl1pPr>
          </a:lstStyle>
          <a:p>
            <a:pPr marL="0" lvl="0" indent="0" algn="l" rtl="0" eaLnBrk="1" fontAlgn="base" hangingPunct="1">
              <a:spcBef>
                <a:spcPts val="400"/>
              </a:spcBef>
              <a:spcAft>
                <a:spcPct val="0"/>
              </a:spcAft>
              <a:buClr>
                <a:schemeClr val="bg1"/>
              </a:buClr>
              <a:buSzPct val="120000"/>
              <a:buFont typeface="Arial" panose="020B0604020202020204" pitchFamily="34" charset="0"/>
              <a:buNone/>
            </a:pPr>
            <a:r>
              <a:rPr lang="en-US"/>
              <a:t>Click to edit Master title style</a:t>
            </a:r>
            <a:endParaRPr lang="nl-NL"/>
          </a:p>
        </p:txBody>
      </p:sp>
      <p:sp>
        <p:nvSpPr>
          <p:cNvPr id="13" name="Text Placeholder 12"/>
          <p:cNvSpPr>
            <a:spLocks noGrp="1"/>
          </p:cNvSpPr>
          <p:nvPr>
            <p:ph type="body" sz="quarter" idx="16" hasCustomPrompt="1"/>
          </p:nvPr>
        </p:nvSpPr>
        <p:spPr>
          <a:xfrm>
            <a:off x="664616" y="461650"/>
            <a:ext cx="10310023" cy="363850"/>
          </a:xfrm>
          <a:prstGeom prst="rect">
            <a:avLst/>
          </a:prstGeom>
        </p:spPr>
        <p:txBody>
          <a:bodyPr vert="horz" lIns="72000" tIns="36000" rIns="72000" bIns="36000" rtlCol="0" anchor="t">
            <a:noAutofit/>
          </a:bodyPr>
          <a:lstStyle>
            <a:lvl1pPr>
              <a:defRPr lang="nl-NL" sz="1400" b="0" i="0" dirty="0">
                <a:solidFill>
                  <a:srgbClr val="3366FF"/>
                </a:solidFill>
                <a:latin typeface="+mj-lt"/>
              </a:defRPr>
            </a:lvl1pPr>
          </a:lstStyle>
          <a:p>
            <a:pPr lvl="0">
              <a:spcBef>
                <a:spcPct val="0"/>
              </a:spcBef>
            </a:pPr>
            <a:r>
              <a:rPr lang="en-US"/>
              <a:t>Click to edit Description</a:t>
            </a:r>
          </a:p>
          <a:p>
            <a:pPr lvl="0">
              <a:spcBef>
                <a:spcPct val="0"/>
              </a:spcBef>
            </a:pPr>
            <a:endParaRPr lang="nl-NL"/>
          </a:p>
        </p:txBody>
      </p:sp>
      <p:sp>
        <p:nvSpPr>
          <p:cNvPr id="6" name="Espace réservé du numéro de diapositive 1">
            <a:extLst>
              <a:ext uri="{FF2B5EF4-FFF2-40B4-BE49-F238E27FC236}">
                <a16:creationId xmlns:a16="http://schemas.microsoft.com/office/drawing/2014/main" id="{A202140A-AFAB-44A8-AB9C-F5EEF12E385F}"/>
              </a:ext>
            </a:extLst>
          </p:cNvPr>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Footer Placeholder 7">
            <a:extLst>
              <a:ext uri="{FF2B5EF4-FFF2-40B4-BE49-F238E27FC236}">
                <a16:creationId xmlns:a16="http://schemas.microsoft.com/office/drawing/2014/main" id="{36FB24C9-4EA8-1C44-B915-5E92856272EC}"/>
              </a:ext>
            </a:extLst>
          </p:cNvPr>
          <p:cNvSpPr>
            <a:spLocks noGrp="1"/>
          </p:cNvSpPr>
          <p:nvPr>
            <p:ph type="ftr" sz="quarter" idx="3"/>
          </p:nvPr>
        </p:nvSpPr>
        <p:spPr>
          <a:xfrm>
            <a:off x="664615" y="6553201"/>
            <a:ext cx="4114800"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 DD/MM/YYYY</a:t>
            </a:r>
            <a:endParaRPr lang="en-NL"/>
          </a:p>
        </p:txBody>
      </p:sp>
    </p:spTree>
    <p:extLst>
      <p:ext uri="{BB962C8B-B14F-4D97-AF65-F5344CB8AC3E}">
        <p14:creationId xmlns:p14="http://schemas.microsoft.com/office/powerpoint/2010/main" val="37130440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FED978D-02D6-5962-4426-19727CB3E623}"/>
              </a:ext>
            </a:extLst>
          </p:cNvPr>
          <p:cNvGraphicFramePr>
            <a:graphicFrameLocks noChangeAspect="1"/>
          </p:cNvGraphicFramePr>
          <p:nvPr userDrawn="1">
            <p:custDataLst>
              <p:tags r:id="rId1"/>
            </p:custDataLst>
            <p:extLst>
              <p:ext uri="{D42A27DB-BD31-4B8C-83A1-F6EECF244321}">
                <p14:modId xmlns:p14="http://schemas.microsoft.com/office/powerpoint/2010/main" val="80564887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FFED978D-02D6-5962-4426-19727CB3E62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6" name="Text Placeholder 15"/>
          <p:cNvSpPr>
            <a:spLocks noGrp="1"/>
          </p:cNvSpPr>
          <p:nvPr>
            <p:ph type="body" sz="quarter" idx="11" hasCustomPrompt="1"/>
          </p:nvPr>
        </p:nvSpPr>
        <p:spPr>
          <a:xfrm>
            <a:off x="2370669" y="2912663"/>
            <a:ext cx="9101929" cy="792162"/>
          </a:xfrm>
          <a:prstGeom prst="rect">
            <a:avLst/>
          </a:prstGeom>
        </p:spPr>
        <p:txBody>
          <a:bodyPr/>
          <a:lstStyle>
            <a:lvl1pPr marL="0" indent="0">
              <a:buNone/>
              <a:defRPr lang="en-US" sz="1800" b="0" i="0" baseline="0" dirty="0">
                <a:solidFill>
                  <a:schemeClr val="tx2"/>
                </a:solidFill>
                <a:latin typeface="+mn-lt"/>
                <a:ea typeface="Arial Unicode MS" panose="020B0604020202020204" pitchFamily="34" charset="-128"/>
                <a:cs typeface="Arial" panose="020B0604020202020204" pitchFamily="34" charset="0"/>
              </a:defRPr>
            </a:lvl1pPr>
          </a:lstStyle>
          <a:p>
            <a:pPr lvl="0"/>
            <a:r>
              <a:rPr lang="en-US"/>
              <a:t>Date, Place</a:t>
            </a:r>
          </a:p>
        </p:txBody>
      </p:sp>
      <p:sp>
        <p:nvSpPr>
          <p:cNvPr id="15" name="Text Placeholder 15"/>
          <p:cNvSpPr>
            <a:spLocks noGrp="1"/>
          </p:cNvSpPr>
          <p:nvPr>
            <p:ph type="body" sz="quarter" idx="12" hasCustomPrompt="1"/>
          </p:nvPr>
        </p:nvSpPr>
        <p:spPr>
          <a:xfrm>
            <a:off x="2372329" y="1792322"/>
            <a:ext cx="9101929" cy="792162"/>
          </a:xfrm>
          <a:prstGeom prst="rect">
            <a:avLst/>
          </a:prstGeom>
        </p:spPr>
        <p:txBody>
          <a:bodyPr anchor="ctr" anchorCtr="0">
            <a:noAutofit/>
          </a:bodyPr>
          <a:lstStyle>
            <a:lvl1pPr marL="0" indent="0">
              <a:buNone/>
              <a:defRPr lang="en-US" sz="3000" b="0" i="0" baseline="0" dirty="0">
                <a:solidFill>
                  <a:srgbClr val="3366FF"/>
                </a:solidFill>
                <a:latin typeface="+mn-lt"/>
                <a:ea typeface="Arial Unicode MS" panose="020B0604020202020204" pitchFamily="34" charset="-128"/>
                <a:cs typeface="Arial" panose="020B0604020202020204" pitchFamily="34" charset="0"/>
              </a:defRPr>
            </a:lvl1pPr>
          </a:lstStyle>
          <a:p>
            <a:pPr lvl="0"/>
            <a:r>
              <a:rPr lang="en-US"/>
              <a:t>Name of the meeting</a:t>
            </a:r>
          </a:p>
        </p:txBody>
      </p:sp>
      <p:grpSp>
        <p:nvGrpSpPr>
          <p:cNvPr id="19" name="Graphic 3">
            <a:extLst>
              <a:ext uri="{FF2B5EF4-FFF2-40B4-BE49-F238E27FC236}">
                <a16:creationId xmlns:a16="http://schemas.microsoft.com/office/drawing/2014/main" id="{FAC2355F-121A-B213-37C8-874255D69819}"/>
              </a:ext>
            </a:extLst>
          </p:cNvPr>
          <p:cNvGrpSpPr>
            <a:grpSpLocks/>
          </p:cNvGrpSpPr>
          <p:nvPr userDrawn="1"/>
        </p:nvGrpSpPr>
        <p:grpSpPr>
          <a:xfrm>
            <a:off x="5924211" y="2347134"/>
            <a:ext cx="6851906" cy="4449518"/>
            <a:chOff x="75454" y="-24876"/>
            <a:chExt cx="6367081" cy="5881591"/>
          </a:xfrm>
          <a:scene3d>
            <a:camera prst="perspectiveRight">
              <a:rot lat="0" lon="19500000" rev="0"/>
            </a:camera>
            <a:lightRig rig="threePt" dir="t"/>
          </a:scene3d>
        </p:grpSpPr>
        <p:sp>
          <p:nvSpPr>
            <p:cNvPr id="20" name="Freeform: Shape 161">
              <a:extLst>
                <a:ext uri="{FF2B5EF4-FFF2-40B4-BE49-F238E27FC236}">
                  <a16:creationId xmlns:a16="http://schemas.microsoft.com/office/drawing/2014/main" id="{46582428-4071-58AF-B1F2-44A6E7A1B273}"/>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1" name="Freeform: Shape 162">
              <a:extLst>
                <a:ext uri="{FF2B5EF4-FFF2-40B4-BE49-F238E27FC236}">
                  <a16:creationId xmlns:a16="http://schemas.microsoft.com/office/drawing/2014/main" id="{082B78A9-472E-D24A-9F02-0C1136F456B7}"/>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2" name="Freeform: Shape 163">
              <a:extLst>
                <a:ext uri="{FF2B5EF4-FFF2-40B4-BE49-F238E27FC236}">
                  <a16:creationId xmlns:a16="http://schemas.microsoft.com/office/drawing/2014/main" id="{1ECE171B-6EDD-36C3-EE3F-51A394C68B48}"/>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3" name="Freeform: Shape 164">
              <a:extLst>
                <a:ext uri="{FF2B5EF4-FFF2-40B4-BE49-F238E27FC236}">
                  <a16:creationId xmlns:a16="http://schemas.microsoft.com/office/drawing/2014/main" id="{A39A4279-D12D-5F30-1AA3-3EA1E2B1D19A}"/>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4" name="Freeform: Shape 165">
              <a:extLst>
                <a:ext uri="{FF2B5EF4-FFF2-40B4-BE49-F238E27FC236}">
                  <a16:creationId xmlns:a16="http://schemas.microsoft.com/office/drawing/2014/main" id="{4BF905ED-374D-B643-8841-9D84FE491886}"/>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5" name="Freeform: Shape 166">
              <a:extLst>
                <a:ext uri="{FF2B5EF4-FFF2-40B4-BE49-F238E27FC236}">
                  <a16:creationId xmlns:a16="http://schemas.microsoft.com/office/drawing/2014/main" id="{B25DFFEC-3B96-B30A-9F04-4E6978289F2F}"/>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6" name="Freeform: Shape 167">
              <a:extLst>
                <a:ext uri="{FF2B5EF4-FFF2-40B4-BE49-F238E27FC236}">
                  <a16:creationId xmlns:a16="http://schemas.microsoft.com/office/drawing/2014/main" id="{C296AC1D-FEB0-DD6C-544D-A89E8DDFCE0E}"/>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7" name="Freeform: Shape 168">
              <a:extLst>
                <a:ext uri="{FF2B5EF4-FFF2-40B4-BE49-F238E27FC236}">
                  <a16:creationId xmlns:a16="http://schemas.microsoft.com/office/drawing/2014/main" id="{9AC695D0-5C7A-3FF2-2A2D-B2CA61F369CC}"/>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8" name="Freeform: Shape 169">
              <a:extLst>
                <a:ext uri="{FF2B5EF4-FFF2-40B4-BE49-F238E27FC236}">
                  <a16:creationId xmlns:a16="http://schemas.microsoft.com/office/drawing/2014/main" id="{E1426C2C-B1F7-A0EB-C922-80E6E8E97EF0}"/>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29" name="Freeform: Shape 170">
              <a:extLst>
                <a:ext uri="{FF2B5EF4-FFF2-40B4-BE49-F238E27FC236}">
                  <a16:creationId xmlns:a16="http://schemas.microsoft.com/office/drawing/2014/main" id="{A7C4ADE6-515D-1345-8A33-6104AF6EEA69}"/>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0" name="Freeform: Shape 171">
              <a:extLst>
                <a:ext uri="{FF2B5EF4-FFF2-40B4-BE49-F238E27FC236}">
                  <a16:creationId xmlns:a16="http://schemas.microsoft.com/office/drawing/2014/main" id="{E9B38189-EBB9-0970-C08C-5F53EBCEA3A4}"/>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1" name="Freeform: Shape 172">
              <a:extLst>
                <a:ext uri="{FF2B5EF4-FFF2-40B4-BE49-F238E27FC236}">
                  <a16:creationId xmlns:a16="http://schemas.microsoft.com/office/drawing/2014/main" id="{4B1AC50D-C7B0-624E-B6EA-83963B4C8512}"/>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2" name="Freeform: Shape 173">
              <a:extLst>
                <a:ext uri="{FF2B5EF4-FFF2-40B4-BE49-F238E27FC236}">
                  <a16:creationId xmlns:a16="http://schemas.microsoft.com/office/drawing/2014/main" id="{15C7F596-7DEA-D035-9727-D15236FC93F9}"/>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3" name="Freeform: Shape 174">
              <a:extLst>
                <a:ext uri="{FF2B5EF4-FFF2-40B4-BE49-F238E27FC236}">
                  <a16:creationId xmlns:a16="http://schemas.microsoft.com/office/drawing/2014/main" id="{D01395CF-4A2D-C005-DA0E-796CFA6B1617}"/>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4" name="Freeform: Shape 175">
              <a:extLst>
                <a:ext uri="{FF2B5EF4-FFF2-40B4-BE49-F238E27FC236}">
                  <a16:creationId xmlns:a16="http://schemas.microsoft.com/office/drawing/2014/main" id="{A343443B-5585-0C6F-3BA9-A3ED70DCDC20}"/>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5" name="Freeform: Shape 176">
              <a:extLst>
                <a:ext uri="{FF2B5EF4-FFF2-40B4-BE49-F238E27FC236}">
                  <a16:creationId xmlns:a16="http://schemas.microsoft.com/office/drawing/2014/main" id="{3D6DE9B5-19EE-86A9-8C81-9E4B6BC89E05}"/>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6" name="Freeform: Shape 177">
              <a:extLst>
                <a:ext uri="{FF2B5EF4-FFF2-40B4-BE49-F238E27FC236}">
                  <a16:creationId xmlns:a16="http://schemas.microsoft.com/office/drawing/2014/main" id="{CEDB6374-78F6-9EF6-ABAB-31BAFF5BBFE7}"/>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7" name="Freeform: Shape 178">
              <a:extLst>
                <a:ext uri="{FF2B5EF4-FFF2-40B4-BE49-F238E27FC236}">
                  <a16:creationId xmlns:a16="http://schemas.microsoft.com/office/drawing/2014/main" id="{20E42C9A-C107-17D2-EBA8-1820E5758FAD}"/>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8" name="Freeform: Shape 179">
              <a:extLst>
                <a:ext uri="{FF2B5EF4-FFF2-40B4-BE49-F238E27FC236}">
                  <a16:creationId xmlns:a16="http://schemas.microsoft.com/office/drawing/2014/main" id="{CDDBC1BA-B90A-9926-E7D7-EBDB42082307}"/>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39" name="Freeform: Shape 180">
              <a:extLst>
                <a:ext uri="{FF2B5EF4-FFF2-40B4-BE49-F238E27FC236}">
                  <a16:creationId xmlns:a16="http://schemas.microsoft.com/office/drawing/2014/main" id="{E9140458-962D-02A7-9C0E-D80E071EEC51}"/>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0" name="Freeform: Shape 181">
              <a:extLst>
                <a:ext uri="{FF2B5EF4-FFF2-40B4-BE49-F238E27FC236}">
                  <a16:creationId xmlns:a16="http://schemas.microsoft.com/office/drawing/2014/main" id="{3619166C-CF2A-5810-0379-739C099506C1}"/>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1" name="Freeform: Shape 182">
              <a:extLst>
                <a:ext uri="{FF2B5EF4-FFF2-40B4-BE49-F238E27FC236}">
                  <a16:creationId xmlns:a16="http://schemas.microsoft.com/office/drawing/2014/main" id="{A7FE51AC-45FD-CD4E-2DC3-F5454E141801}"/>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2" name="Freeform: Shape 183">
              <a:extLst>
                <a:ext uri="{FF2B5EF4-FFF2-40B4-BE49-F238E27FC236}">
                  <a16:creationId xmlns:a16="http://schemas.microsoft.com/office/drawing/2014/main" id="{83234CA7-5F8E-468A-6F6F-F2AC805A6BF5}"/>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3" name="Freeform: Shape 184">
              <a:extLst>
                <a:ext uri="{FF2B5EF4-FFF2-40B4-BE49-F238E27FC236}">
                  <a16:creationId xmlns:a16="http://schemas.microsoft.com/office/drawing/2014/main" id="{5681CEF1-019D-3FA5-BB3F-A5B3382271F0}"/>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4" name="Freeform: Shape 185">
              <a:extLst>
                <a:ext uri="{FF2B5EF4-FFF2-40B4-BE49-F238E27FC236}">
                  <a16:creationId xmlns:a16="http://schemas.microsoft.com/office/drawing/2014/main" id="{F8257DDB-F6C9-698D-09D4-8087C3881035}"/>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5" name="Freeform: Shape 186">
              <a:extLst>
                <a:ext uri="{FF2B5EF4-FFF2-40B4-BE49-F238E27FC236}">
                  <a16:creationId xmlns:a16="http://schemas.microsoft.com/office/drawing/2014/main" id="{6FB14CDB-CB9C-C172-937C-7D1B4B5C381D}"/>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6" name="Freeform: Shape 187">
              <a:extLst>
                <a:ext uri="{FF2B5EF4-FFF2-40B4-BE49-F238E27FC236}">
                  <a16:creationId xmlns:a16="http://schemas.microsoft.com/office/drawing/2014/main" id="{B8A51132-2CD4-8FEB-6D93-83F1AA224723}"/>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7" name="Freeform: Shape 188">
              <a:extLst>
                <a:ext uri="{FF2B5EF4-FFF2-40B4-BE49-F238E27FC236}">
                  <a16:creationId xmlns:a16="http://schemas.microsoft.com/office/drawing/2014/main" id="{02F4A85B-D2ED-296C-1A65-3188A47C5CCC}"/>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8" name="Freeform: Shape 189">
              <a:extLst>
                <a:ext uri="{FF2B5EF4-FFF2-40B4-BE49-F238E27FC236}">
                  <a16:creationId xmlns:a16="http://schemas.microsoft.com/office/drawing/2014/main" id="{B36626DB-4484-374F-4A7E-40D5BDB3B525}"/>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49" name="Freeform: Shape 190">
              <a:extLst>
                <a:ext uri="{FF2B5EF4-FFF2-40B4-BE49-F238E27FC236}">
                  <a16:creationId xmlns:a16="http://schemas.microsoft.com/office/drawing/2014/main" id="{04E057D9-1D24-B0C4-C198-A930ED05C0F0}"/>
                </a:ext>
              </a:extLst>
            </p:cNvPr>
            <p:cNvSpPr/>
            <p:nvPr/>
          </p:nvSpPr>
          <p:spPr>
            <a:xfrm>
              <a:off x="2597579" y="3391265"/>
              <a:ext cx="633888" cy="436149"/>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0" name="Freeform: Shape 191">
              <a:extLst>
                <a:ext uri="{FF2B5EF4-FFF2-40B4-BE49-F238E27FC236}">
                  <a16:creationId xmlns:a16="http://schemas.microsoft.com/office/drawing/2014/main" id="{64515562-CF6C-8FA8-1FF5-1202FE850E52}"/>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1" name="Freeform: Shape 192">
              <a:extLst>
                <a:ext uri="{FF2B5EF4-FFF2-40B4-BE49-F238E27FC236}">
                  <a16:creationId xmlns:a16="http://schemas.microsoft.com/office/drawing/2014/main" id="{931B9DBE-B544-88E3-2673-42E3D335E9A9}"/>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2" name="Freeform: Shape 193">
              <a:extLst>
                <a:ext uri="{FF2B5EF4-FFF2-40B4-BE49-F238E27FC236}">
                  <a16:creationId xmlns:a16="http://schemas.microsoft.com/office/drawing/2014/main" id="{E2EFE8DA-A580-DBC0-9936-6F106B471FFA}"/>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3" name="Freeform: Shape 194">
              <a:extLst>
                <a:ext uri="{FF2B5EF4-FFF2-40B4-BE49-F238E27FC236}">
                  <a16:creationId xmlns:a16="http://schemas.microsoft.com/office/drawing/2014/main" id="{C7E7CC24-458C-349D-9EA7-4B1C392D63FE}"/>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4" name="Freeform: Shape 195">
              <a:extLst>
                <a:ext uri="{FF2B5EF4-FFF2-40B4-BE49-F238E27FC236}">
                  <a16:creationId xmlns:a16="http://schemas.microsoft.com/office/drawing/2014/main" id="{E7FA50C4-B853-D0DB-ACFE-B10A093CE0AD}"/>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5" name="Freeform: Shape 196">
              <a:extLst>
                <a:ext uri="{FF2B5EF4-FFF2-40B4-BE49-F238E27FC236}">
                  <a16:creationId xmlns:a16="http://schemas.microsoft.com/office/drawing/2014/main" id="{AA178638-B433-E954-7FC6-841EE8B8B847}"/>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6" name="Freeform: Shape 197">
              <a:extLst>
                <a:ext uri="{FF2B5EF4-FFF2-40B4-BE49-F238E27FC236}">
                  <a16:creationId xmlns:a16="http://schemas.microsoft.com/office/drawing/2014/main" id="{E0E198FF-0B65-F8E1-2971-3CAD4F8E064E}"/>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7" name="Freeform: Shape 198">
              <a:extLst>
                <a:ext uri="{FF2B5EF4-FFF2-40B4-BE49-F238E27FC236}">
                  <a16:creationId xmlns:a16="http://schemas.microsoft.com/office/drawing/2014/main" id="{32F6C6F8-B83B-C15B-7D47-9BEFBA36F84A}"/>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8" name="Freeform: Shape 199">
              <a:extLst>
                <a:ext uri="{FF2B5EF4-FFF2-40B4-BE49-F238E27FC236}">
                  <a16:creationId xmlns:a16="http://schemas.microsoft.com/office/drawing/2014/main" id="{CD27FF36-28D7-313F-0608-01CB82B35D5D}"/>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59" name="Freeform: Shape 200">
              <a:extLst>
                <a:ext uri="{FF2B5EF4-FFF2-40B4-BE49-F238E27FC236}">
                  <a16:creationId xmlns:a16="http://schemas.microsoft.com/office/drawing/2014/main" id="{06B2BC51-A439-EC27-0BFB-5668D73412A3}"/>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60" name="Freeform: Shape 201">
              <a:extLst>
                <a:ext uri="{FF2B5EF4-FFF2-40B4-BE49-F238E27FC236}">
                  <a16:creationId xmlns:a16="http://schemas.microsoft.com/office/drawing/2014/main" id="{1BB637E3-0DBE-BB21-48EC-2FE1DC1B0051}"/>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61" name="Freeform: Shape 202">
              <a:extLst>
                <a:ext uri="{FF2B5EF4-FFF2-40B4-BE49-F238E27FC236}">
                  <a16:creationId xmlns:a16="http://schemas.microsoft.com/office/drawing/2014/main" id="{90B227CE-8F44-EAA5-14CF-A5F5D645B978}"/>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62" name="Freeform: Shape 203">
              <a:extLst>
                <a:ext uri="{FF2B5EF4-FFF2-40B4-BE49-F238E27FC236}">
                  <a16:creationId xmlns:a16="http://schemas.microsoft.com/office/drawing/2014/main" id="{41B7B7EA-2745-E698-FBD3-C832842F2CCD}"/>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63" name="Freeform: Shape 204">
              <a:extLst>
                <a:ext uri="{FF2B5EF4-FFF2-40B4-BE49-F238E27FC236}">
                  <a16:creationId xmlns:a16="http://schemas.microsoft.com/office/drawing/2014/main" id="{A2A50365-1078-8942-E6F0-1461EF3F8928}"/>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28" name="Freeform: Shape 205">
              <a:extLst>
                <a:ext uri="{FF2B5EF4-FFF2-40B4-BE49-F238E27FC236}">
                  <a16:creationId xmlns:a16="http://schemas.microsoft.com/office/drawing/2014/main" id="{F74EEDDC-6E4B-B1C2-D4D7-F5123027E4EA}"/>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30" name="Freeform: Shape 207">
              <a:extLst>
                <a:ext uri="{FF2B5EF4-FFF2-40B4-BE49-F238E27FC236}">
                  <a16:creationId xmlns:a16="http://schemas.microsoft.com/office/drawing/2014/main" id="{66827A98-B541-6931-8FE0-4E00F23A38F2}"/>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31" name="Freeform: Shape 208">
              <a:extLst>
                <a:ext uri="{FF2B5EF4-FFF2-40B4-BE49-F238E27FC236}">
                  <a16:creationId xmlns:a16="http://schemas.microsoft.com/office/drawing/2014/main" id="{1FCC5F5C-3A43-6DFD-557D-FEB1E3D685EF}"/>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32" name="Freeform: Shape 209">
              <a:extLst>
                <a:ext uri="{FF2B5EF4-FFF2-40B4-BE49-F238E27FC236}">
                  <a16:creationId xmlns:a16="http://schemas.microsoft.com/office/drawing/2014/main" id="{A5513C28-3C76-89E9-5D2C-4A923534619A}"/>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33" name="Freeform: Shape 210">
              <a:extLst>
                <a:ext uri="{FF2B5EF4-FFF2-40B4-BE49-F238E27FC236}">
                  <a16:creationId xmlns:a16="http://schemas.microsoft.com/office/drawing/2014/main" id="{7ADE0FCB-A62E-1C71-2B2B-1B4D120E91D7}"/>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sp>
          <p:nvSpPr>
            <p:cNvPr id="134" name="Freeform: Shape 211">
              <a:extLst>
                <a:ext uri="{FF2B5EF4-FFF2-40B4-BE49-F238E27FC236}">
                  <a16:creationId xmlns:a16="http://schemas.microsoft.com/office/drawing/2014/main" id="{351030E1-B5B9-DF8D-6D7D-FF99710A44FB}"/>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18900" cap="flat">
              <a:solidFill>
                <a:srgbClr val="FFFFFF"/>
              </a:solidFill>
              <a:prstDash val="solid"/>
              <a:miter/>
            </a:ln>
          </p:spPr>
          <p:txBody>
            <a:bodyPr rtlCol="0" anchor="ctr"/>
            <a:lstStyle/>
            <a:p>
              <a:endParaRPr lang="en-NL" sz="1800">
                <a:latin typeface="Arial" panose="020B0604020202020204" pitchFamily="34" charset="0"/>
                <a:cs typeface="Arial" panose="020B0604020202020204" pitchFamily="34" charset="0"/>
              </a:endParaRPr>
            </a:p>
          </p:txBody>
        </p:sp>
      </p:grpSp>
      <p:pic>
        <p:nvPicPr>
          <p:cNvPr id="135" name="Picture 134">
            <a:extLst>
              <a:ext uri="{FF2B5EF4-FFF2-40B4-BE49-F238E27FC236}">
                <a16:creationId xmlns:a16="http://schemas.microsoft.com/office/drawing/2014/main" id="{CCC515DF-5927-BDE5-1124-CD33BB3A17EA}"/>
              </a:ext>
            </a:extLst>
          </p:cNvPr>
          <p:cNvPicPr>
            <a:picLocks noChangeAspect="1"/>
          </p:cNvPicPr>
          <p:nvPr userDrawn="1"/>
        </p:nvPicPr>
        <p:blipFill>
          <a:blip r:embed="rId5"/>
          <a:stretch>
            <a:fillRect/>
          </a:stretch>
        </p:blipFill>
        <p:spPr>
          <a:xfrm>
            <a:off x="267084" y="4908320"/>
            <a:ext cx="1002752" cy="305962"/>
          </a:xfrm>
          <a:prstGeom prst="rect">
            <a:avLst/>
          </a:prstGeom>
        </p:spPr>
      </p:pic>
      <p:pic>
        <p:nvPicPr>
          <p:cNvPr id="136" name="Picture 135">
            <a:extLst>
              <a:ext uri="{FF2B5EF4-FFF2-40B4-BE49-F238E27FC236}">
                <a16:creationId xmlns:a16="http://schemas.microsoft.com/office/drawing/2014/main" id="{54CE3EA5-DB31-3FE8-5FE8-FD9981052A6D}"/>
              </a:ext>
            </a:extLst>
          </p:cNvPr>
          <p:cNvPicPr>
            <a:picLocks noChangeAspect="1"/>
          </p:cNvPicPr>
          <p:nvPr userDrawn="1"/>
        </p:nvPicPr>
        <p:blipFill>
          <a:blip r:embed="rId6" cstate="email">
            <a:extLst>
              <a:ext uri="{28A0092B-C50C-407E-A947-70E740481C1C}">
                <a14:useLocalDpi xmlns:a14="http://schemas.microsoft.com/office/drawing/2010/main" val="0"/>
              </a:ext>
            </a:extLst>
          </a:blip>
          <a:stretch>
            <a:fillRect/>
          </a:stretch>
        </p:blipFill>
        <p:spPr>
          <a:xfrm>
            <a:off x="1400559" y="4910476"/>
            <a:ext cx="816258" cy="529678"/>
          </a:xfrm>
          <a:prstGeom prst="rect">
            <a:avLst/>
          </a:prstGeom>
        </p:spPr>
      </p:pic>
      <p:pic>
        <p:nvPicPr>
          <p:cNvPr id="137" name="Picture 136">
            <a:extLst>
              <a:ext uri="{FF2B5EF4-FFF2-40B4-BE49-F238E27FC236}">
                <a16:creationId xmlns:a16="http://schemas.microsoft.com/office/drawing/2014/main" id="{EFDE18B3-98A2-F50B-90DA-25E599CABF57}"/>
              </a:ext>
            </a:extLst>
          </p:cNvPr>
          <p:cNvPicPr>
            <a:picLocks noChangeAspect="1"/>
          </p:cNvPicPr>
          <p:nvPr userDrawn="1"/>
        </p:nvPicPr>
        <p:blipFill>
          <a:blip r:embed="rId7"/>
          <a:srcRect/>
          <a:stretch/>
        </p:blipFill>
        <p:spPr>
          <a:xfrm>
            <a:off x="356035" y="1722461"/>
            <a:ext cx="824853" cy="322740"/>
          </a:xfrm>
          <a:prstGeom prst="rect">
            <a:avLst/>
          </a:prstGeom>
        </p:spPr>
      </p:pic>
      <p:pic>
        <p:nvPicPr>
          <p:cNvPr id="138" name="Picture 137">
            <a:extLst>
              <a:ext uri="{FF2B5EF4-FFF2-40B4-BE49-F238E27FC236}">
                <a16:creationId xmlns:a16="http://schemas.microsoft.com/office/drawing/2014/main" id="{16032240-EB9D-3C03-C3CA-71605C37A474}"/>
              </a:ext>
            </a:extLst>
          </p:cNvPr>
          <p:cNvPicPr>
            <a:picLocks noChangeAspect="1"/>
          </p:cNvPicPr>
          <p:nvPr userDrawn="1"/>
        </p:nvPicPr>
        <p:blipFill>
          <a:blip r:embed="rId8"/>
          <a:stretch>
            <a:fillRect/>
          </a:stretch>
        </p:blipFill>
        <p:spPr>
          <a:xfrm>
            <a:off x="369259" y="2852396"/>
            <a:ext cx="798402" cy="325052"/>
          </a:xfrm>
          <a:prstGeom prst="rect">
            <a:avLst/>
          </a:prstGeom>
        </p:spPr>
      </p:pic>
      <p:pic>
        <p:nvPicPr>
          <p:cNvPr id="139" name="Picture 12" descr="http://www.ingenieurjobs.de/content/tinybrowser/image/transnetbw_gmbh.jpg">
            <a:extLst>
              <a:ext uri="{FF2B5EF4-FFF2-40B4-BE49-F238E27FC236}">
                <a16:creationId xmlns:a16="http://schemas.microsoft.com/office/drawing/2014/main" id="{01A53101-C4BA-CDB4-4259-9CDB12751E1C}"/>
              </a:ext>
            </a:extLst>
          </p:cNvPr>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295312" y="5533824"/>
            <a:ext cx="1026752"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140" name="Picture 139">
            <a:extLst>
              <a:ext uri="{FF2B5EF4-FFF2-40B4-BE49-F238E27FC236}">
                <a16:creationId xmlns:a16="http://schemas.microsoft.com/office/drawing/2014/main" id="{EE3A7DB6-EE75-B1EB-5D4F-58D327ED6B85}"/>
              </a:ext>
            </a:extLst>
          </p:cNvPr>
          <p:cNvPicPr>
            <a:picLocks noChangeAspect="1"/>
          </p:cNvPicPr>
          <p:nvPr userDrawn="1"/>
        </p:nvPicPr>
        <p:blipFill>
          <a:blip r:embed="rId10"/>
          <a:stretch>
            <a:fillRect/>
          </a:stretch>
        </p:blipFill>
        <p:spPr>
          <a:xfrm>
            <a:off x="1435726" y="1383803"/>
            <a:ext cx="745925" cy="379476"/>
          </a:xfrm>
          <a:prstGeom prst="rect">
            <a:avLst/>
          </a:prstGeom>
        </p:spPr>
      </p:pic>
      <p:pic>
        <p:nvPicPr>
          <p:cNvPr id="141" name="Picture 140">
            <a:extLst>
              <a:ext uri="{FF2B5EF4-FFF2-40B4-BE49-F238E27FC236}">
                <a16:creationId xmlns:a16="http://schemas.microsoft.com/office/drawing/2014/main" id="{DAAB0D66-5EB8-D9FE-660F-8DAB63491E5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r="66927"/>
          <a:stretch/>
        </p:blipFill>
        <p:spPr>
          <a:xfrm>
            <a:off x="1420375" y="1999852"/>
            <a:ext cx="776629" cy="253934"/>
          </a:xfrm>
          <a:prstGeom prst="rect">
            <a:avLst/>
          </a:prstGeom>
        </p:spPr>
      </p:pic>
      <p:pic>
        <p:nvPicPr>
          <p:cNvPr id="142" name="Picture 141">
            <a:extLst>
              <a:ext uri="{FF2B5EF4-FFF2-40B4-BE49-F238E27FC236}">
                <a16:creationId xmlns:a16="http://schemas.microsoft.com/office/drawing/2014/main" id="{04FC951C-BC84-E9BD-EE31-D439AECDB363}"/>
              </a:ext>
            </a:extLst>
          </p:cNvPr>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403638" y="4451553"/>
            <a:ext cx="729644" cy="196596"/>
          </a:xfrm>
          <a:prstGeom prst="rect">
            <a:avLst/>
          </a:prstGeom>
        </p:spPr>
      </p:pic>
      <p:pic>
        <p:nvPicPr>
          <p:cNvPr id="143" name="Picture 142">
            <a:extLst>
              <a:ext uri="{FF2B5EF4-FFF2-40B4-BE49-F238E27FC236}">
                <a16:creationId xmlns:a16="http://schemas.microsoft.com/office/drawing/2014/main" id="{B270ECB2-75B8-99D0-0B74-9793AA02D775}"/>
              </a:ext>
            </a:extLst>
          </p:cNvPr>
          <p:cNvPicPr>
            <a:picLocks noChangeAspect="1"/>
          </p:cNvPicPr>
          <p:nvPr userDrawn="1"/>
        </p:nvPicPr>
        <p:blipFill>
          <a:blip r:embed="rId13"/>
          <a:stretch>
            <a:fillRect/>
          </a:stretch>
        </p:blipFill>
        <p:spPr>
          <a:xfrm>
            <a:off x="268651" y="5997916"/>
            <a:ext cx="780049" cy="396119"/>
          </a:xfrm>
          <a:prstGeom prst="rect">
            <a:avLst/>
          </a:prstGeom>
        </p:spPr>
      </p:pic>
      <p:pic>
        <p:nvPicPr>
          <p:cNvPr id="144" name="Picture 143">
            <a:extLst>
              <a:ext uri="{FF2B5EF4-FFF2-40B4-BE49-F238E27FC236}">
                <a16:creationId xmlns:a16="http://schemas.microsoft.com/office/drawing/2014/main" id="{8629EE2F-EB75-77D2-B9A0-3C314CA08572}"/>
              </a:ext>
            </a:extLst>
          </p:cNvPr>
          <p:cNvPicPr>
            <a:picLocks noChangeAspect="1"/>
          </p:cNvPicPr>
          <p:nvPr userDrawn="1"/>
        </p:nvPicPr>
        <p:blipFill>
          <a:blip r:embed="rId14" cstate="hqprint">
            <a:extLst>
              <a:ext uri="{28A0092B-C50C-407E-A947-70E740481C1C}">
                <a14:useLocalDpi xmlns:a14="http://schemas.microsoft.com/office/drawing/2010/main"/>
              </a:ext>
            </a:extLst>
          </a:blip>
          <a:stretch>
            <a:fillRect/>
          </a:stretch>
        </p:blipFill>
        <p:spPr>
          <a:xfrm>
            <a:off x="1564902" y="2506805"/>
            <a:ext cx="487572" cy="366468"/>
          </a:xfrm>
          <a:prstGeom prst="rect">
            <a:avLst/>
          </a:prstGeom>
        </p:spPr>
      </p:pic>
      <p:pic>
        <p:nvPicPr>
          <p:cNvPr id="145" name="Picture 144">
            <a:extLst>
              <a:ext uri="{FF2B5EF4-FFF2-40B4-BE49-F238E27FC236}">
                <a16:creationId xmlns:a16="http://schemas.microsoft.com/office/drawing/2014/main" id="{D9463751-241D-0B11-1817-6490BC3E9D11}"/>
              </a:ext>
            </a:extLst>
          </p:cNvPr>
          <p:cNvPicPr>
            <a:picLocks noChangeAspect="1"/>
          </p:cNvPicPr>
          <p:nvPr userDrawn="1"/>
        </p:nvPicPr>
        <p:blipFill>
          <a:blip r:embed="rId15"/>
          <a:stretch>
            <a:fillRect/>
          </a:stretch>
        </p:blipFill>
        <p:spPr>
          <a:xfrm>
            <a:off x="326088" y="3390025"/>
            <a:ext cx="884747" cy="345045"/>
          </a:xfrm>
          <a:prstGeom prst="rect">
            <a:avLst/>
          </a:prstGeom>
        </p:spPr>
      </p:pic>
      <p:pic>
        <p:nvPicPr>
          <p:cNvPr id="146" name="Picture 145">
            <a:extLst>
              <a:ext uri="{FF2B5EF4-FFF2-40B4-BE49-F238E27FC236}">
                <a16:creationId xmlns:a16="http://schemas.microsoft.com/office/drawing/2014/main" id="{E48A3099-920A-EDF9-642E-E7D9A8A585E5}"/>
              </a:ext>
            </a:extLst>
          </p:cNvPr>
          <p:cNvPicPr>
            <a:picLocks noChangeAspect="1"/>
          </p:cNvPicPr>
          <p:nvPr userDrawn="1"/>
        </p:nvPicPr>
        <p:blipFill>
          <a:blip r:embed="rId16"/>
          <a:stretch>
            <a:fillRect/>
          </a:stretch>
        </p:blipFill>
        <p:spPr>
          <a:xfrm>
            <a:off x="299341" y="2266346"/>
            <a:ext cx="938241" cy="358625"/>
          </a:xfrm>
          <a:prstGeom prst="rect">
            <a:avLst/>
          </a:prstGeom>
        </p:spPr>
      </p:pic>
      <p:pic>
        <p:nvPicPr>
          <p:cNvPr id="147" name="Picture 146">
            <a:extLst>
              <a:ext uri="{FF2B5EF4-FFF2-40B4-BE49-F238E27FC236}">
                <a16:creationId xmlns:a16="http://schemas.microsoft.com/office/drawing/2014/main" id="{00B8F4C4-156F-FEB0-D9DC-D3D6F3F67B5F}"/>
              </a:ext>
            </a:extLst>
          </p:cNvPr>
          <p:cNvPicPr>
            <a:picLocks noChangeAspect="1"/>
          </p:cNvPicPr>
          <p:nvPr userDrawn="1"/>
        </p:nvPicPr>
        <p:blipFill>
          <a:blip r:embed="rId17"/>
          <a:stretch>
            <a:fillRect/>
          </a:stretch>
        </p:blipFill>
        <p:spPr>
          <a:xfrm>
            <a:off x="255249" y="1282821"/>
            <a:ext cx="1026422" cy="305962"/>
          </a:xfrm>
          <a:prstGeom prst="rect">
            <a:avLst/>
          </a:prstGeom>
        </p:spPr>
      </p:pic>
      <p:pic>
        <p:nvPicPr>
          <p:cNvPr id="148" name="Graphic 147">
            <a:extLst>
              <a:ext uri="{FF2B5EF4-FFF2-40B4-BE49-F238E27FC236}">
                <a16:creationId xmlns:a16="http://schemas.microsoft.com/office/drawing/2014/main" id="{066BEC68-348A-F5A1-219C-B990E8529371}"/>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1304534" y="4645724"/>
            <a:ext cx="1008311" cy="155658"/>
          </a:xfrm>
          <a:prstGeom prst="rect">
            <a:avLst/>
          </a:prstGeom>
        </p:spPr>
      </p:pic>
      <p:pic>
        <p:nvPicPr>
          <p:cNvPr id="149" name="Graphic 148">
            <a:extLst>
              <a:ext uri="{FF2B5EF4-FFF2-40B4-BE49-F238E27FC236}">
                <a16:creationId xmlns:a16="http://schemas.microsoft.com/office/drawing/2014/main" id="{715E0F75-787D-5679-9C35-D6030909BA19}"/>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1435726" y="3126292"/>
            <a:ext cx="745925" cy="233102"/>
          </a:xfrm>
          <a:prstGeom prst="rect">
            <a:avLst/>
          </a:prstGeom>
        </p:spPr>
      </p:pic>
      <p:pic>
        <p:nvPicPr>
          <p:cNvPr id="153" name="Picture 10">
            <a:extLst>
              <a:ext uri="{FF2B5EF4-FFF2-40B4-BE49-F238E27FC236}">
                <a16:creationId xmlns:a16="http://schemas.microsoft.com/office/drawing/2014/main" id="{AE7C9D89-795A-2B26-C180-882B75FDC2CF}"/>
              </a:ext>
            </a:extLst>
          </p:cNvPr>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1304533" y="4130838"/>
            <a:ext cx="1007561" cy="204661"/>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2">
            <a:extLst>
              <a:ext uri="{FF2B5EF4-FFF2-40B4-BE49-F238E27FC236}">
                <a16:creationId xmlns:a16="http://schemas.microsoft.com/office/drawing/2014/main" id="{0EC8B7D2-3F87-7E68-AE5C-A6AB5C6600B4}"/>
              </a:ext>
            </a:extLst>
          </p:cNvPr>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l="11866" t="30143" r="11712" b="29907"/>
          <a:stretch/>
        </p:blipFill>
        <p:spPr bwMode="auto">
          <a:xfrm>
            <a:off x="326087" y="5590914"/>
            <a:ext cx="906538" cy="256098"/>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4">
            <a:extLst>
              <a:ext uri="{FF2B5EF4-FFF2-40B4-BE49-F238E27FC236}">
                <a16:creationId xmlns:a16="http://schemas.microsoft.com/office/drawing/2014/main" id="{295F5B2D-88AA-BA05-9D6C-DF85997465F1}"/>
              </a:ext>
            </a:extLst>
          </p:cNvPr>
          <p:cNvPicPr>
            <a:picLocks noChangeAspect="1" noChangeArrowheads="1"/>
          </p:cNvPicPr>
          <p:nvPr userDrawn="1"/>
        </p:nvPicPr>
        <p:blipFill rotWithShape="1">
          <a:blip r:embed="rId22">
            <a:extLst>
              <a:ext uri="{28A0092B-C50C-407E-A947-70E740481C1C}">
                <a14:useLocalDpi xmlns:a14="http://schemas.microsoft.com/office/drawing/2010/main" val="0"/>
              </a:ext>
            </a:extLst>
          </a:blip>
          <a:srcRect l="10901" t="38836" r="11869" b="39587"/>
          <a:stretch/>
        </p:blipFill>
        <p:spPr bwMode="auto">
          <a:xfrm>
            <a:off x="1310207" y="5948863"/>
            <a:ext cx="1064585" cy="24165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A logo with text on it&#10;&#10;Description automatically generated">
            <a:extLst>
              <a:ext uri="{FF2B5EF4-FFF2-40B4-BE49-F238E27FC236}">
                <a16:creationId xmlns:a16="http://schemas.microsoft.com/office/drawing/2014/main" id="{6547CFFF-5C5C-BC67-6366-D3B5F6CEF2E1}"/>
              </a:ext>
            </a:extLst>
          </p:cNvPr>
          <p:cNvPicPr>
            <a:picLocks noChangeAspect="1"/>
          </p:cNvPicPr>
          <p:nvPr userDrawn="1"/>
        </p:nvPicPr>
        <p:blipFill>
          <a:blip r:embed="rId23"/>
          <a:stretch>
            <a:fillRect/>
          </a:stretch>
        </p:blipFill>
        <p:spPr>
          <a:xfrm>
            <a:off x="287860" y="3912395"/>
            <a:ext cx="943333" cy="325052"/>
          </a:xfrm>
          <a:prstGeom prst="rect">
            <a:avLst/>
          </a:prstGeom>
        </p:spPr>
      </p:pic>
      <p:pic>
        <p:nvPicPr>
          <p:cNvPr id="3" name="Picture 6">
            <a:extLst>
              <a:ext uri="{FF2B5EF4-FFF2-40B4-BE49-F238E27FC236}">
                <a16:creationId xmlns:a16="http://schemas.microsoft.com/office/drawing/2014/main" id="{02323A10-1DE0-E3F8-CD2F-6A9041A4FBB5}"/>
              </a:ext>
            </a:extLst>
          </p:cNvPr>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1399271" y="3578830"/>
            <a:ext cx="812368"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5875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Appendix">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lvl1pPr>
              <a:defRPr b="0" i="0"/>
            </a:lvl1pPr>
          </a:lstStyle>
          <a:p>
            <a:fld id="{F551322C-20B2-48C3-B63D-68158FEBF630}" type="slidenum">
              <a:rPr lang="en-US" smtClean="0"/>
              <a:pPr/>
              <a:t>‹#›</a:t>
            </a:fld>
            <a:endParaRPr lang="en-US"/>
          </a:p>
        </p:txBody>
      </p:sp>
      <p:sp>
        <p:nvSpPr>
          <p:cNvPr id="22" name="Text Placeholder 15"/>
          <p:cNvSpPr>
            <a:spLocks noGrp="1"/>
          </p:cNvSpPr>
          <p:nvPr>
            <p:ph type="body" sz="quarter" idx="12" hasCustomPrompt="1"/>
          </p:nvPr>
        </p:nvSpPr>
        <p:spPr>
          <a:xfrm>
            <a:off x="2372329" y="1792800"/>
            <a:ext cx="9101929" cy="792162"/>
          </a:xfrm>
          <a:prstGeom prst="rect">
            <a:avLst/>
          </a:prstGeom>
        </p:spPr>
        <p:txBody>
          <a:bodyPr vert="horz" wrap="square" lIns="72000" tIns="36000" rIns="72000" bIns="36000" rtlCol="0" anchor="ctr" anchorCtr="0">
            <a:noAutofit/>
          </a:bodyPr>
          <a:lstStyle>
            <a:lvl1pPr>
              <a:defRPr lang="en-US" sz="3000" b="0" i="0" baseline="0" dirty="0">
                <a:solidFill>
                  <a:srgbClr val="3366FF"/>
                </a:solidFill>
              </a:defRPr>
            </a:lvl1pPr>
          </a:lstStyle>
          <a:p>
            <a:pPr lvl="0"/>
            <a:r>
              <a:rPr lang="en-US"/>
              <a:t>Appendix</a:t>
            </a:r>
          </a:p>
        </p:txBody>
      </p:sp>
      <p:pic>
        <p:nvPicPr>
          <p:cNvPr id="3" name="Picture 2">
            <a:extLst>
              <a:ext uri="{FF2B5EF4-FFF2-40B4-BE49-F238E27FC236}">
                <a16:creationId xmlns:a16="http://schemas.microsoft.com/office/drawing/2014/main" id="{09E155BC-AD13-E672-2F0E-E8E38CDEC23A}"/>
              </a:ext>
            </a:extLst>
          </p:cNvPr>
          <p:cNvPicPr>
            <a:picLocks noChangeAspect="1"/>
          </p:cNvPicPr>
          <p:nvPr userDrawn="1"/>
        </p:nvPicPr>
        <p:blipFill>
          <a:blip r:embed="rId2"/>
          <a:stretch>
            <a:fillRect/>
          </a:stretch>
        </p:blipFill>
        <p:spPr>
          <a:xfrm>
            <a:off x="267084" y="4908320"/>
            <a:ext cx="1002752" cy="305962"/>
          </a:xfrm>
          <a:prstGeom prst="rect">
            <a:avLst/>
          </a:prstGeom>
        </p:spPr>
      </p:pic>
      <p:pic>
        <p:nvPicPr>
          <p:cNvPr id="5" name="Picture 4">
            <a:extLst>
              <a:ext uri="{FF2B5EF4-FFF2-40B4-BE49-F238E27FC236}">
                <a16:creationId xmlns:a16="http://schemas.microsoft.com/office/drawing/2014/main" id="{B25E4410-E9A0-0DFF-93BD-BCF4BB5D407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400559" y="4910476"/>
            <a:ext cx="816258" cy="529678"/>
          </a:xfrm>
          <a:prstGeom prst="rect">
            <a:avLst/>
          </a:prstGeom>
        </p:spPr>
      </p:pic>
      <p:pic>
        <p:nvPicPr>
          <p:cNvPr id="6" name="Picture 5">
            <a:extLst>
              <a:ext uri="{FF2B5EF4-FFF2-40B4-BE49-F238E27FC236}">
                <a16:creationId xmlns:a16="http://schemas.microsoft.com/office/drawing/2014/main" id="{55D87CA4-A4D2-1AFF-5853-1D24E44210C0}"/>
              </a:ext>
            </a:extLst>
          </p:cNvPr>
          <p:cNvPicPr>
            <a:picLocks noChangeAspect="1"/>
          </p:cNvPicPr>
          <p:nvPr userDrawn="1"/>
        </p:nvPicPr>
        <p:blipFill>
          <a:blip r:embed="rId4"/>
          <a:srcRect/>
          <a:stretch/>
        </p:blipFill>
        <p:spPr>
          <a:xfrm>
            <a:off x="356035" y="1722461"/>
            <a:ext cx="824853" cy="322740"/>
          </a:xfrm>
          <a:prstGeom prst="rect">
            <a:avLst/>
          </a:prstGeom>
        </p:spPr>
      </p:pic>
      <p:pic>
        <p:nvPicPr>
          <p:cNvPr id="7" name="Picture 6">
            <a:extLst>
              <a:ext uri="{FF2B5EF4-FFF2-40B4-BE49-F238E27FC236}">
                <a16:creationId xmlns:a16="http://schemas.microsoft.com/office/drawing/2014/main" id="{65926855-F05D-25A0-E7A4-1748668C3EAB}"/>
              </a:ext>
            </a:extLst>
          </p:cNvPr>
          <p:cNvPicPr>
            <a:picLocks noChangeAspect="1"/>
          </p:cNvPicPr>
          <p:nvPr userDrawn="1"/>
        </p:nvPicPr>
        <p:blipFill>
          <a:blip r:embed="rId5"/>
          <a:stretch>
            <a:fillRect/>
          </a:stretch>
        </p:blipFill>
        <p:spPr>
          <a:xfrm>
            <a:off x="369259" y="2852396"/>
            <a:ext cx="798402" cy="325052"/>
          </a:xfrm>
          <a:prstGeom prst="rect">
            <a:avLst/>
          </a:prstGeom>
        </p:spPr>
      </p:pic>
      <p:pic>
        <p:nvPicPr>
          <p:cNvPr id="8" name="Picture 12" descr="http://www.ingenieurjobs.de/content/tinybrowser/image/transnetbw_gmbh.jpg">
            <a:extLst>
              <a:ext uri="{FF2B5EF4-FFF2-40B4-BE49-F238E27FC236}">
                <a16:creationId xmlns:a16="http://schemas.microsoft.com/office/drawing/2014/main" id="{CF72E4D2-3749-7D7D-008B-C642F3FE163D}"/>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1295312" y="5533824"/>
            <a:ext cx="1026752" cy="164762"/>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1451063-A5FF-41D7-2C3F-4E6E0CCEC6E1}"/>
              </a:ext>
            </a:extLst>
          </p:cNvPr>
          <p:cNvPicPr>
            <a:picLocks noChangeAspect="1"/>
          </p:cNvPicPr>
          <p:nvPr userDrawn="1"/>
        </p:nvPicPr>
        <p:blipFill>
          <a:blip r:embed="rId7"/>
          <a:stretch>
            <a:fillRect/>
          </a:stretch>
        </p:blipFill>
        <p:spPr>
          <a:xfrm>
            <a:off x="1435726" y="1383803"/>
            <a:ext cx="745925" cy="379476"/>
          </a:xfrm>
          <a:prstGeom prst="rect">
            <a:avLst/>
          </a:prstGeom>
        </p:spPr>
      </p:pic>
      <p:pic>
        <p:nvPicPr>
          <p:cNvPr id="10" name="Picture 9">
            <a:extLst>
              <a:ext uri="{FF2B5EF4-FFF2-40B4-BE49-F238E27FC236}">
                <a16:creationId xmlns:a16="http://schemas.microsoft.com/office/drawing/2014/main" id="{F096513F-C206-3C64-8B63-9AB4CF6B1445}"/>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66927"/>
          <a:stretch/>
        </p:blipFill>
        <p:spPr>
          <a:xfrm>
            <a:off x="1420375" y="1999852"/>
            <a:ext cx="776629" cy="253934"/>
          </a:xfrm>
          <a:prstGeom prst="rect">
            <a:avLst/>
          </a:prstGeom>
        </p:spPr>
      </p:pic>
      <p:pic>
        <p:nvPicPr>
          <p:cNvPr id="11" name="Picture 10">
            <a:extLst>
              <a:ext uri="{FF2B5EF4-FFF2-40B4-BE49-F238E27FC236}">
                <a16:creationId xmlns:a16="http://schemas.microsoft.com/office/drawing/2014/main" id="{9FD01354-29A0-8D24-F130-D3FB78D2D8D2}"/>
              </a:ext>
            </a:extLst>
          </p:cNvPr>
          <p:cNvPicPr>
            <a:picLocks noChangeAspect="1"/>
          </p:cNvPicPr>
          <p:nvPr userDrawn="1"/>
        </p:nvPicPr>
        <p:blipFill>
          <a:blip r:embed="rId9" cstate="email">
            <a:extLst>
              <a:ext uri="{28A0092B-C50C-407E-A947-70E740481C1C}">
                <a14:useLocalDpi xmlns:a14="http://schemas.microsoft.com/office/drawing/2010/main" val="0"/>
              </a:ext>
            </a:extLst>
          </a:blip>
          <a:stretch>
            <a:fillRect/>
          </a:stretch>
        </p:blipFill>
        <p:spPr>
          <a:xfrm>
            <a:off x="403638" y="4451553"/>
            <a:ext cx="729644" cy="196596"/>
          </a:xfrm>
          <a:prstGeom prst="rect">
            <a:avLst/>
          </a:prstGeom>
        </p:spPr>
      </p:pic>
      <p:pic>
        <p:nvPicPr>
          <p:cNvPr id="12" name="Picture 11">
            <a:extLst>
              <a:ext uri="{FF2B5EF4-FFF2-40B4-BE49-F238E27FC236}">
                <a16:creationId xmlns:a16="http://schemas.microsoft.com/office/drawing/2014/main" id="{33C7066B-4D72-4B99-C1AF-DF932082CCE5}"/>
              </a:ext>
            </a:extLst>
          </p:cNvPr>
          <p:cNvPicPr>
            <a:picLocks noChangeAspect="1"/>
          </p:cNvPicPr>
          <p:nvPr userDrawn="1"/>
        </p:nvPicPr>
        <p:blipFill>
          <a:blip r:embed="rId10"/>
          <a:stretch>
            <a:fillRect/>
          </a:stretch>
        </p:blipFill>
        <p:spPr>
          <a:xfrm>
            <a:off x="268651" y="5997916"/>
            <a:ext cx="780049" cy="396119"/>
          </a:xfrm>
          <a:prstGeom prst="rect">
            <a:avLst/>
          </a:prstGeom>
        </p:spPr>
      </p:pic>
      <p:pic>
        <p:nvPicPr>
          <p:cNvPr id="13" name="Picture 12">
            <a:extLst>
              <a:ext uri="{FF2B5EF4-FFF2-40B4-BE49-F238E27FC236}">
                <a16:creationId xmlns:a16="http://schemas.microsoft.com/office/drawing/2014/main" id="{33BFCF2A-B52B-929C-40C7-93A0AF9626CE}"/>
              </a:ext>
            </a:extLst>
          </p:cNvPr>
          <p:cNvPicPr>
            <a:picLocks noChangeAspect="1"/>
          </p:cNvPicPr>
          <p:nvPr userDrawn="1"/>
        </p:nvPicPr>
        <p:blipFill>
          <a:blip r:embed="rId11" cstate="hqprint">
            <a:extLst>
              <a:ext uri="{28A0092B-C50C-407E-A947-70E740481C1C}">
                <a14:useLocalDpi xmlns:a14="http://schemas.microsoft.com/office/drawing/2010/main"/>
              </a:ext>
            </a:extLst>
          </a:blip>
          <a:stretch>
            <a:fillRect/>
          </a:stretch>
        </p:blipFill>
        <p:spPr>
          <a:xfrm>
            <a:off x="1564902" y="2506805"/>
            <a:ext cx="487572" cy="366468"/>
          </a:xfrm>
          <a:prstGeom prst="rect">
            <a:avLst/>
          </a:prstGeom>
        </p:spPr>
      </p:pic>
      <p:pic>
        <p:nvPicPr>
          <p:cNvPr id="14" name="Picture 13">
            <a:extLst>
              <a:ext uri="{FF2B5EF4-FFF2-40B4-BE49-F238E27FC236}">
                <a16:creationId xmlns:a16="http://schemas.microsoft.com/office/drawing/2014/main" id="{949A190C-541F-9274-D7B5-0389559677C8}"/>
              </a:ext>
            </a:extLst>
          </p:cNvPr>
          <p:cNvPicPr>
            <a:picLocks noChangeAspect="1"/>
          </p:cNvPicPr>
          <p:nvPr userDrawn="1"/>
        </p:nvPicPr>
        <p:blipFill>
          <a:blip r:embed="rId12"/>
          <a:stretch>
            <a:fillRect/>
          </a:stretch>
        </p:blipFill>
        <p:spPr>
          <a:xfrm>
            <a:off x="326088" y="3390025"/>
            <a:ext cx="884747" cy="345045"/>
          </a:xfrm>
          <a:prstGeom prst="rect">
            <a:avLst/>
          </a:prstGeom>
        </p:spPr>
      </p:pic>
      <p:pic>
        <p:nvPicPr>
          <p:cNvPr id="15" name="Picture 14">
            <a:extLst>
              <a:ext uri="{FF2B5EF4-FFF2-40B4-BE49-F238E27FC236}">
                <a16:creationId xmlns:a16="http://schemas.microsoft.com/office/drawing/2014/main" id="{0556EFC1-9A7B-3A1E-BB43-4D3DC2D9954F}"/>
              </a:ext>
            </a:extLst>
          </p:cNvPr>
          <p:cNvPicPr>
            <a:picLocks noChangeAspect="1"/>
          </p:cNvPicPr>
          <p:nvPr userDrawn="1"/>
        </p:nvPicPr>
        <p:blipFill>
          <a:blip r:embed="rId13"/>
          <a:stretch>
            <a:fillRect/>
          </a:stretch>
        </p:blipFill>
        <p:spPr>
          <a:xfrm>
            <a:off x="299341" y="2266346"/>
            <a:ext cx="938241" cy="358625"/>
          </a:xfrm>
          <a:prstGeom prst="rect">
            <a:avLst/>
          </a:prstGeom>
        </p:spPr>
      </p:pic>
      <p:pic>
        <p:nvPicPr>
          <p:cNvPr id="16" name="Picture 15">
            <a:extLst>
              <a:ext uri="{FF2B5EF4-FFF2-40B4-BE49-F238E27FC236}">
                <a16:creationId xmlns:a16="http://schemas.microsoft.com/office/drawing/2014/main" id="{2E748D83-1BED-CC18-FFD6-22D6D90FCF40}"/>
              </a:ext>
            </a:extLst>
          </p:cNvPr>
          <p:cNvPicPr>
            <a:picLocks noChangeAspect="1"/>
          </p:cNvPicPr>
          <p:nvPr userDrawn="1"/>
        </p:nvPicPr>
        <p:blipFill>
          <a:blip r:embed="rId14"/>
          <a:stretch>
            <a:fillRect/>
          </a:stretch>
        </p:blipFill>
        <p:spPr>
          <a:xfrm>
            <a:off x="255249" y="1282821"/>
            <a:ext cx="1026422" cy="305962"/>
          </a:xfrm>
          <a:prstGeom prst="rect">
            <a:avLst/>
          </a:prstGeom>
        </p:spPr>
      </p:pic>
      <p:pic>
        <p:nvPicPr>
          <p:cNvPr id="17" name="Graphic 16">
            <a:extLst>
              <a:ext uri="{FF2B5EF4-FFF2-40B4-BE49-F238E27FC236}">
                <a16:creationId xmlns:a16="http://schemas.microsoft.com/office/drawing/2014/main" id="{77D803B4-7614-1A16-8165-75B49978D55C}"/>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1304534" y="4645724"/>
            <a:ext cx="1008311" cy="155658"/>
          </a:xfrm>
          <a:prstGeom prst="rect">
            <a:avLst/>
          </a:prstGeom>
        </p:spPr>
      </p:pic>
      <p:pic>
        <p:nvPicPr>
          <p:cNvPr id="34" name="Graphic 33">
            <a:extLst>
              <a:ext uri="{FF2B5EF4-FFF2-40B4-BE49-F238E27FC236}">
                <a16:creationId xmlns:a16="http://schemas.microsoft.com/office/drawing/2014/main" id="{B2A6C0C1-854E-5171-6BC2-5120B3E01DD2}"/>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1435726" y="3126292"/>
            <a:ext cx="745925" cy="233102"/>
          </a:xfrm>
          <a:prstGeom prst="rect">
            <a:avLst/>
          </a:prstGeom>
        </p:spPr>
      </p:pic>
      <p:pic>
        <p:nvPicPr>
          <p:cNvPr id="36" name="Picture 10">
            <a:extLst>
              <a:ext uri="{FF2B5EF4-FFF2-40B4-BE49-F238E27FC236}">
                <a16:creationId xmlns:a16="http://schemas.microsoft.com/office/drawing/2014/main" id="{BD6CB330-7B9E-549B-E9D4-58ED5E9BE507}"/>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304533" y="4130838"/>
            <a:ext cx="1007561" cy="20466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C50D8C09-B909-FF17-5452-B88A1D178297}"/>
              </a:ext>
            </a:extLst>
          </p:cNvPr>
          <p:cNvPicPr>
            <a:picLocks noChangeAspect="1" noChangeArrowheads="1"/>
          </p:cNvPicPr>
          <p:nvPr userDrawn="1"/>
        </p:nvPicPr>
        <p:blipFill rotWithShape="1">
          <a:blip r:embed="rId18">
            <a:extLst>
              <a:ext uri="{28A0092B-C50C-407E-A947-70E740481C1C}">
                <a14:useLocalDpi xmlns:a14="http://schemas.microsoft.com/office/drawing/2010/main" val="0"/>
              </a:ext>
            </a:extLst>
          </a:blip>
          <a:srcRect l="11866" t="30143" r="11712" b="29907"/>
          <a:stretch/>
        </p:blipFill>
        <p:spPr bwMode="auto">
          <a:xfrm>
            <a:off x="326087" y="5590914"/>
            <a:ext cx="906538" cy="25609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495D101D-02AF-FBE7-1ECA-20051E0CB3D6}"/>
              </a:ext>
            </a:extLst>
          </p:cNvPr>
          <p:cNvPicPr>
            <a:picLocks noChangeAspect="1" noChangeArrowheads="1"/>
          </p:cNvPicPr>
          <p:nvPr userDrawn="1"/>
        </p:nvPicPr>
        <p:blipFill rotWithShape="1">
          <a:blip r:embed="rId19">
            <a:extLst>
              <a:ext uri="{28A0092B-C50C-407E-A947-70E740481C1C}">
                <a14:useLocalDpi xmlns:a14="http://schemas.microsoft.com/office/drawing/2010/main" val="0"/>
              </a:ext>
            </a:extLst>
          </a:blip>
          <a:srcRect l="10901" t="38836" r="11869" b="39587"/>
          <a:stretch/>
        </p:blipFill>
        <p:spPr bwMode="auto">
          <a:xfrm>
            <a:off x="1310207" y="5948863"/>
            <a:ext cx="1064585" cy="24165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8" descr="A logo with text on it&#10;&#10;Description automatically generated">
            <a:extLst>
              <a:ext uri="{FF2B5EF4-FFF2-40B4-BE49-F238E27FC236}">
                <a16:creationId xmlns:a16="http://schemas.microsoft.com/office/drawing/2014/main" id="{B20CF079-5869-1EF4-4ED8-3532519E67AD}"/>
              </a:ext>
            </a:extLst>
          </p:cNvPr>
          <p:cNvPicPr>
            <a:picLocks noChangeAspect="1"/>
          </p:cNvPicPr>
          <p:nvPr userDrawn="1"/>
        </p:nvPicPr>
        <p:blipFill>
          <a:blip r:embed="rId20"/>
          <a:stretch>
            <a:fillRect/>
          </a:stretch>
        </p:blipFill>
        <p:spPr>
          <a:xfrm>
            <a:off x="287860" y="3912395"/>
            <a:ext cx="943333" cy="325052"/>
          </a:xfrm>
          <a:prstGeom prst="rect">
            <a:avLst/>
          </a:prstGeom>
        </p:spPr>
      </p:pic>
      <p:pic>
        <p:nvPicPr>
          <p:cNvPr id="40" name="Picture 6">
            <a:extLst>
              <a:ext uri="{FF2B5EF4-FFF2-40B4-BE49-F238E27FC236}">
                <a16:creationId xmlns:a16="http://schemas.microsoft.com/office/drawing/2014/main" id="{99B475D1-E518-B34D-1E39-73763A15B215}"/>
              </a:ext>
            </a:extLst>
          </p:cNvPr>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1399271" y="3578830"/>
            <a:ext cx="812368" cy="345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015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3.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Layout" Target="../slideLayouts/slideLayout10.xml"/><Relationship Id="rId7" Type="http://schemas.openxmlformats.org/officeDocument/2006/relationships/tags" Target="../tags/tag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2.xml"/><Relationship Id="rId11" Type="http://schemas.openxmlformats.org/officeDocument/2006/relationships/image" Target="../media/image7.svg"/><Relationship Id="rId5" Type="http://schemas.openxmlformats.org/officeDocument/2006/relationships/slideLayout" Target="../slideLayouts/slideLayout12.xml"/><Relationship Id="rId10" Type="http://schemas.openxmlformats.org/officeDocument/2006/relationships/image" Target="../media/image3.svg"/><Relationship Id="rId4" Type="http://schemas.openxmlformats.org/officeDocument/2006/relationships/slideLayout" Target="../slideLayouts/slideLayout11.xml"/><Relationship Id="rId9" Type="http://schemas.openxmlformats.org/officeDocument/2006/relationships/image" Target="../media/image6.emf"/></Relationships>
</file>

<file path=ppt/slideMasters/_rels/slideMaster3.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Layout" Target="../slideLayouts/slideLayout15.xml"/><Relationship Id="rId7" Type="http://schemas.openxmlformats.org/officeDocument/2006/relationships/tags" Target="../tags/tag6.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3.xml"/><Relationship Id="rId11" Type="http://schemas.openxmlformats.org/officeDocument/2006/relationships/image" Target="../media/image10.svg"/><Relationship Id="rId5" Type="http://schemas.openxmlformats.org/officeDocument/2006/relationships/slideLayout" Target="../slideLayouts/slideLayout17.xml"/><Relationship Id="rId10" Type="http://schemas.openxmlformats.org/officeDocument/2006/relationships/image" Target="../media/image3.svg"/><Relationship Id="rId4" Type="http://schemas.openxmlformats.org/officeDocument/2006/relationships/slideLayout" Target="../slideLayouts/slideLayout16.xml"/><Relationship Id="rId9" Type="http://schemas.openxmlformats.org/officeDocument/2006/relationships/image" Target="../media/image9.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ags" Target="../tags/tag8.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4.xml"/><Relationship Id="rId17" Type="http://schemas.openxmlformats.org/officeDocument/2006/relationships/image" Target="file:////Volumes/Jobs/NEMO/231002_nemo_MC_Masterclasses/Versand/MCM_Thumbnail_231108/MCM_Thumbnail_grey_231108.png" TargetMode="External"/><Relationship Id="rId2" Type="http://schemas.openxmlformats.org/officeDocument/2006/relationships/slideLayout" Target="../slideLayouts/slideLayout19.xml"/><Relationship Id="rId16" Type="http://schemas.openxmlformats.org/officeDocument/2006/relationships/image" Target="../media/image1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2.emf"/><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oleObject" Target="../embeddings/oleObject7.bin"/></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slideLayout" Target="../slideLayouts/slideLayout31.xml"/><Relationship Id="rId7" Type="http://schemas.openxmlformats.org/officeDocument/2006/relationships/oleObject" Target="../embeddings/oleObject8.bin"/><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tags" Target="../tags/tag9.xml"/><Relationship Id="rId5" Type="http://schemas.openxmlformats.org/officeDocument/2006/relationships/theme" Target="../theme/theme5.xml"/><Relationship Id="rId4" Type="http://schemas.openxmlformats.org/officeDocument/2006/relationships/slideLayout" Target="../slideLayouts/slideLayout32.xml"/><Relationship Id="rId9" Type="http://schemas.openxmlformats.org/officeDocument/2006/relationships/image" Target="../media/image1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67615946-D3F3-D079-E45B-568C62EEC4AF}"/>
              </a:ext>
            </a:extLst>
          </p:cNvPr>
          <p:cNvGraphicFramePr>
            <a:graphicFrameLocks/>
          </p:cNvGraphicFramePr>
          <p:nvPr userDrawn="1">
            <p:custDataLst>
              <p:tags r:id="rId9"/>
            </p:custDataLst>
            <p:extLst>
              <p:ext uri="{D42A27DB-BD31-4B8C-83A1-F6EECF244321}">
                <p14:modId xmlns:p14="http://schemas.microsoft.com/office/powerpoint/2010/main" val="387568985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0" imgW="7772400" imgH="10058400" progId="TCLayout.ActiveDocument.1">
                  <p:embed/>
                </p:oleObj>
              </mc:Choice>
              <mc:Fallback>
                <p:oleObj name="thinkcell Slide" r:id="rId10" imgW="7772400" imgH="10058400" progId="TCLayout.ActiveDocument.1">
                  <p:embed/>
                  <p:pic>
                    <p:nvPicPr>
                      <p:cNvPr id="3" name="think-cell data - do not delete" hidden="1">
                        <a:extLst>
                          <a:ext uri="{FF2B5EF4-FFF2-40B4-BE49-F238E27FC236}">
                            <a16:creationId xmlns:a16="http://schemas.microsoft.com/office/drawing/2014/main" id="{67615946-D3F3-D079-E45B-568C62EEC4AF}"/>
                          </a:ext>
                        </a:extLst>
                      </p:cNvPr>
                      <p:cNvPicPr/>
                      <p:nvPr/>
                    </p:nvPicPr>
                    <p:blipFill>
                      <a:blip r:embed="rId11"/>
                      <a:stretch>
                        <a:fillRect/>
                      </a:stretch>
                    </p:blipFill>
                    <p:spPr>
                      <a:xfrm>
                        <a:off x="1588" y="1588"/>
                        <a:ext cx="1227" cy="1588"/>
                      </a:xfrm>
                      <a:prstGeom prst="rect">
                        <a:avLst/>
                      </a:prstGeom>
                    </p:spPr>
                  </p:pic>
                </p:oleObj>
              </mc:Fallback>
            </mc:AlternateContent>
          </a:graphicData>
        </a:graphic>
      </p:graphicFrame>
      <p:sp>
        <p:nvSpPr>
          <p:cNvPr id="8" name="Titelplatzhalter 1">
            <a:extLst>
              <a:ext uri="{FF2B5EF4-FFF2-40B4-BE49-F238E27FC236}">
                <a16:creationId xmlns:a16="http://schemas.microsoft.com/office/drawing/2014/main" id="{0E281AE7-0A7B-DDFB-7C2A-605D8511AD7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a:t>Click to edit primary Headline</a:t>
            </a:r>
            <a:endParaRPr lang="en-US" noProof="0"/>
          </a:p>
        </p:txBody>
      </p:sp>
      <p:sp>
        <p:nvSpPr>
          <p:cNvPr id="13" name="Textplatzhalter 2">
            <a:extLst>
              <a:ext uri="{FF2B5EF4-FFF2-40B4-BE49-F238E27FC236}">
                <a16:creationId xmlns:a16="http://schemas.microsoft.com/office/drawing/2014/main" id="{5C38BD9C-C63C-1A0B-81C5-D2F64FC3F254}"/>
              </a:ext>
            </a:extLst>
          </p:cNvPr>
          <p:cNvSpPr>
            <a:spLocks noGrp="1"/>
          </p:cNvSpPr>
          <p:nvPr>
            <p:ph type="body" idx="1"/>
          </p:nvPr>
        </p:nvSpPr>
        <p:spPr>
          <a:xfrm>
            <a:off x="515938" y="1375577"/>
            <a:ext cx="11160125" cy="4884074"/>
          </a:xfrm>
          <a:prstGeom prst="rect">
            <a:avLst/>
          </a:prstGeom>
        </p:spPr>
        <p:txBody>
          <a:bodyPr vert="horz" lIns="0" tIns="0" rIns="0" bIns="0" rtlCol="0" anchor="t" anchorCtr="0">
            <a:noAutofit/>
          </a:bodyPr>
          <a:lstStyle/>
          <a:p>
            <a:pPr lvl="0"/>
            <a:r>
              <a:rPr lang="de-DE"/>
              <a:t>Edit </a:t>
            </a:r>
            <a:r>
              <a:rPr lang="de-DE" err="1"/>
              <a:t>master</a:t>
            </a:r>
            <a:r>
              <a:rPr lang="de-DE"/>
              <a:t> </a:t>
            </a:r>
            <a:r>
              <a:rPr lang="de-DE" err="1"/>
              <a:t>text</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a:p>
            <a:pPr lvl="5"/>
            <a:r>
              <a:rPr lang="de-DE" err="1"/>
              <a:t>Sixth</a:t>
            </a:r>
            <a:r>
              <a:rPr lang="de-DE"/>
              <a:t> </a:t>
            </a:r>
            <a:r>
              <a:rPr lang="de-DE" err="1"/>
              <a:t>level</a:t>
            </a:r>
            <a:endParaRPr lang="de-DE"/>
          </a:p>
          <a:p>
            <a:pPr lvl="5"/>
            <a:endParaRPr lang="en-US" noProof="0"/>
          </a:p>
        </p:txBody>
      </p:sp>
      <p:pic>
        <p:nvPicPr>
          <p:cNvPr id="9" name="Grafik 8">
            <a:extLst>
              <a:ext uri="{FF2B5EF4-FFF2-40B4-BE49-F238E27FC236}">
                <a16:creationId xmlns:a16="http://schemas.microsoft.com/office/drawing/2014/main" id="{0C92C79E-28E9-266F-DCAA-DA054AC8A127}"/>
              </a:ext>
            </a:extLst>
          </p:cNvPr>
          <p:cNvPicPr>
            <a:picLocks noChangeAspect="1"/>
          </p:cNvPicPr>
          <p:nvPr userDrawn="1"/>
        </p:nvPicPr>
        <p:blipFill>
          <a:blip>
            <a:extLst>
              <a:ext uri="{96DAC541-7B7A-43D3-8B79-37D633B846F1}">
                <asvg:svgBlip xmlns:asvg="http://schemas.microsoft.com/office/drawing/2016/SVG/main" r:embed="rId12"/>
              </a:ext>
            </a:extLst>
          </a:blip>
          <a:stretch>
            <a:fillRect/>
          </a:stretch>
        </p:blipFill>
        <p:spPr>
          <a:xfrm>
            <a:off x="10829750" y="6420254"/>
            <a:ext cx="917204" cy="321494"/>
          </a:xfrm>
          <a:prstGeom prst="rect">
            <a:avLst/>
          </a:prstGeom>
        </p:spPr>
      </p:pic>
      <p:pic>
        <p:nvPicPr>
          <p:cNvPr id="15" name="Grafik 14">
            <a:extLst>
              <a:ext uri="{FF2B5EF4-FFF2-40B4-BE49-F238E27FC236}">
                <a16:creationId xmlns:a16="http://schemas.microsoft.com/office/drawing/2014/main" id="{A120C827-AE3F-752D-63BE-3CA45201ACE3}"/>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0" y="6323402"/>
            <a:ext cx="12193200" cy="38103"/>
          </a:xfrm>
          <a:prstGeom prst="rect">
            <a:avLst/>
          </a:prstGeom>
        </p:spPr>
      </p:pic>
    </p:spTree>
    <p:extLst>
      <p:ext uri="{BB962C8B-B14F-4D97-AF65-F5344CB8AC3E}">
        <p14:creationId xmlns:p14="http://schemas.microsoft.com/office/powerpoint/2010/main" val="207792956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709" r:id="rId3"/>
    <p:sldLayoutId id="2147483683" r:id="rId4"/>
    <p:sldLayoutId id="2147483659" r:id="rId5"/>
    <p:sldLayoutId id="2147483684" r:id="rId6"/>
    <p:sldLayoutId id="2147483771" r:id="rId7"/>
  </p:sldLayoutIdLst>
  <p:hf hdr="0"/>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defRPr sz="1400" kern="1200">
          <a:solidFill>
            <a:schemeClr val="tx1"/>
          </a:solidFill>
          <a:latin typeface="+mn-lt"/>
          <a:ea typeface="+mn-ea"/>
          <a:cs typeface="+mn-cs"/>
        </a:defRPr>
      </a:lvl3pPr>
      <a:lvl4pPr marL="179388" indent="-179388"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defRPr sz="1400" kern="1200">
          <a:solidFill>
            <a:schemeClr val="tx1"/>
          </a:solidFill>
          <a:latin typeface="+mn-lt"/>
          <a:ea typeface="+mn-ea"/>
          <a:cs typeface="+mn-cs"/>
        </a:defRPr>
      </a:lvl4pPr>
      <a:lvl5pPr marL="182563" indent="-182563"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defRPr sz="1400" kern="1200">
          <a:solidFill>
            <a:schemeClr val="tx1"/>
          </a:solidFill>
          <a:latin typeface="+mn-lt"/>
          <a:ea typeface="+mn-ea"/>
          <a:cs typeface="+mn-cs"/>
        </a:defRPr>
      </a:lvl5pPr>
      <a:lvl6pPr marL="182563" indent="-182563"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55" userDrawn="1">
          <p15:clr>
            <a:srgbClr val="F26B43"/>
          </p15:clr>
        </p15:guide>
        <p15:guide id="5" pos="325" userDrawn="1">
          <p15:clr>
            <a:srgbClr val="F26B43"/>
          </p15:clr>
        </p15:guide>
        <p15:guide id="7" orient="horz" pos="3974" userDrawn="1">
          <p15:clr>
            <a:srgbClr val="F26B43"/>
          </p15:clr>
        </p15:guide>
        <p15:guide id="8" orient="horz" pos="612" userDrawn="1">
          <p15:clr>
            <a:srgbClr val="F26B43"/>
          </p15:clr>
        </p15:guide>
        <p15:guide id="10" orient="horz" pos="867" userDrawn="1">
          <p15:clr>
            <a:srgbClr val="F26B43"/>
          </p15:clr>
        </p15:guide>
        <p15:guide id="11" orient="horz" pos="1835" userDrawn="1">
          <p15:clr>
            <a:srgbClr val="F26B43"/>
          </p15:clr>
        </p15:guide>
        <p15:guide id="12" orient="horz" pos="2447" userDrawn="1">
          <p15:clr>
            <a:srgbClr val="F26B43"/>
          </p15:clr>
        </p15:guide>
        <p15:guide id="13" orient="horz" pos="3059" userDrawn="1">
          <p15:clr>
            <a:srgbClr val="F26B43"/>
          </p15:clr>
        </p15:guide>
        <p15:guide id="14" orient="horz" pos="365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D6D3FCD-E14A-9352-1866-A4679F02BFF4}"/>
              </a:ext>
            </a:extLst>
          </p:cNvPr>
          <p:cNvGraphicFramePr>
            <a:graphicFrameLocks/>
          </p:cNvGraphicFramePr>
          <p:nvPr userDrawn="1">
            <p:custDataLst>
              <p:tags r:id="rId7"/>
            </p:custDataLst>
            <p:extLst>
              <p:ext uri="{D42A27DB-BD31-4B8C-83A1-F6EECF244321}">
                <p14:modId xmlns:p14="http://schemas.microsoft.com/office/powerpoint/2010/main" val="40730501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4" name="think-cell data - do not delete" hidden="1">
                        <a:extLst>
                          <a:ext uri="{FF2B5EF4-FFF2-40B4-BE49-F238E27FC236}">
                            <a16:creationId xmlns:a16="http://schemas.microsoft.com/office/drawing/2014/main" id="{4D6D3FCD-E14A-9352-1866-A4679F02BFF4}"/>
                          </a:ext>
                        </a:extLst>
                      </p:cNvPr>
                      <p:cNvPicPr/>
                      <p:nvPr/>
                    </p:nvPicPr>
                    <p:blipFill>
                      <a:blip r:embed="rId9"/>
                      <a:stretch>
                        <a:fillRect/>
                      </a:stretch>
                    </p:blipFill>
                    <p:spPr>
                      <a:xfrm>
                        <a:off x="1588" y="1588"/>
                        <a:ext cx="1227" cy="1588"/>
                      </a:xfrm>
                      <a:prstGeom prst="rect">
                        <a:avLst/>
                      </a:prstGeom>
                    </p:spPr>
                  </p:pic>
                </p:oleObj>
              </mc:Fallback>
            </mc:AlternateContent>
          </a:graphicData>
        </a:graphic>
      </p:graphicFrame>
      <p:sp>
        <p:nvSpPr>
          <p:cNvPr id="8" name="Titelplatzhalter 1">
            <a:extLst>
              <a:ext uri="{FF2B5EF4-FFF2-40B4-BE49-F238E27FC236}">
                <a16:creationId xmlns:a16="http://schemas.microsoft.com/office/drawing/2014/main" id="{0E281AE7-0A7B-DDFB-7C2A-605D8511AD7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a:t>Click to edit primary Headline</a:t>
            </a:r>
            <a:endParaRPr lang="en-US" noProof="0"/>
          </a:p>
        </p:txBody>
      </p:sp>
      <p:sp>
        <p:nvSpPr>
          <p:cNvPr id="13" name="Textplatzhalter 2">
            <a:extLst>
              <a:ext uri="{FF2B5EF4-FFF2-40B4-BE49-F238E27FC236}">
                <a16:creationId xmlns:a16="http://schemas.microsoft.com/office/drawing/2014/main" id="{5C38BD9C-C63C-1A0B-81C5-D2F64FC3F254}"/>
              </a:ext>
            </a:extLst>
          </p:cNvPr>
          <p:cNvSpPr>
            <a:spLocks noGrp="1"/>
          </p:cNvSpPr>
          <p:nvPr>
            <p:ph type="body" idx="1"/>
          </p:nvPr>
        </p:nvSpPr>
        <p:spPr>
          <a:xfrm>
            <a:off x="515938" y="1375576"/>
            <a:ext cx="11160125" cy="4850553"/>
          </a:xfrm>
          <a:prstGeom prst="rect">
            <a:avLst/>
          </a:prstGeom>
        </p:spPr>
        <p:txBody>
          <a:bodyPr vert="horz" lIns="0" tIns="0" rIns="0" bIns="0" rtlCol="0" anchor="t" anchorCtr="0">
            <a:noAutofit/>
          </a:bodyPr>
          <a:lstStyle/>
          <a:p>
            <a:pPr lvl="0"/>
            <a:r>
              <a:rPr lang="de-DE"/>
              <a:t>Edit </a:t>
            </a:r>
            <a:r>
              <a:rPr lang="de-DE" err="1"/>
              <a:t>master</a:t>
            </a:r>
            <a:r>
              <a:rPr lang="de-DE"/>
              <a:t> </a:t>
            </a:r>
            <a:r>
              <a:rPr lang="de-DE" err="1"/>
              <a:t>text</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en-US" noProof="0"/>
          </a:p>
          <a:p>
            <a:pPr lvl="5"/>
            <a:r>
              <a:rPr lang="en-US" noProof="0"/>
              <a:t>Sixth level</a:t>
            </a:r>
            <a:endParaRPr lang="de-DE"/>
          </a:p>
          <a:p>
            <a:pPr lvl="5"/>
            <a:endParaRPr lang="en-US" noProof="0"/>
          </a:p>
        </p:txBody>
      </p:sp>
      <p:pic>
        <p:nvPicPr>
          <p:cNvPr id="15" name="Grafik 14">
            <a:extLst>
              <a:ext uri="{FF2B5EF4-FFF2-40B4-BE49-F238E27FC236}">
                <a16:creationId xmlns:a16="http://schemas.microsoft.com/office/drawing/2014/main" id="{A120C827-AE3F-752D-63BE-3CA45201ACE3}"/>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6136" y="6308725"/>
            <a:ext cx="12193200" cy="38103"/>
          </a:xfrm>
          <a:prstGeom prst="rect">
            <a:avLst/>
          </a:prstGeom>
        </p:spPr>
      </p:pic>
      <p:pic>
        <p:nvPicPr>
          <p:cNvPr id="3" name="Grafik 2">
            <a:extLst>
              <a:ext uri="{FF2B5EF4-FFF2-40B4-BE49-F238E27FC236}">
                <a16:creationId xmlns:a16="http://schemas.microsoft.com/office/drawing/2014/main" id="{C20F45F9-4298-D235-4671-665951B36D1F}"/>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0964433" y="6391320"/>
            <a:ext cx="800118" cy="377834"/>
          </a:xfrm>
          <a:prstGeom prst="rect">
            <a:avLst/>
          </a:prstGeom>
        </p:spPr>
      </p:pic>
    </p:spTree>
    <p:extLst>
      <p:ext uri="{BB962C8B-B14F-4D97-AF65-F5344CB8AC3E}">
        <p14:creationId xmlns:p14="http://schemas.microsoft.com/office/powerpoint/2010/main" val="1979329393"/>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Lst>
  <p:hf hdr="0"/>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accent4"/>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355600" indent="-17303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tabLst/>
        <a:defRPr sz="1400" kern="1200">
          <a:solidFill>
            <a:schemeClr val="tx1"/>
          </a:solidFill>
          <a:latin typeface="+mn-lt"/>
          <a:ea typeface="+mn-ea"/>
          <a:cs typeface="+mn-cs"/>
        </a:defRPr>
      </a:lvl3pPr>
      <a:lvl4pPr marL="533400" indent="-171450"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tabLst/>
        <a:defRPr sz="1400" kern="1200">
          <a:solidFill>
            <a:schemeClr val="tx1"/>
          </a:solidFill>
          <a:latin typeface="+mn-lt"/>
          <a:ea typeface="+mn-ea"/>
          <a:cs typeface="+mn-cs"/>
        </a:defRPr>
      </a:lvl4pPr>
      <a:lvl5pPr marL="711200" indent="-171450"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tabLst/>
        <a:defRPr sz="1400" kern="1200">
          <a:solidFill>
            <a:schemeClr val="tx1"/>
          </a:solidFill>
          <a:latin typeface="+mn-lt"/>
          <a:ea typeface="+mn-ea"/>
          <a:cs typeface="+mn-cs"/>
        </a:defRPr>
      </a:lvl5pPr>
      <a:lvl6pPr marL="889000" indent="-171450"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tabLst/>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55" userDrawn="1">
          <p15:clr>
            <a:srgbClr val="F26B43"/>
          </p15:clr>
        </p15:guide>
        <p15:guide id="5" pos="325" userDrawn="1">
          <p15:clr>
            <a:srgbClr val="F26B43"/>
          </p15:clr>
        </p15:guide>
        <p15:guide id="7" orient="horz" pos="3974" userDrawn="1">
          <p15:clr>
            <a:srgbClr val="F26B43"/>
          </p15:clr>
        </p15:guide>
        <p15:guide id="8" orient="horz" pos="612" userDrawn="1">
          <p15:clr>
            <a:srgbClr val="F26B43"/>
          </p15:clr>
        </p15:guide>
        <p15:guide id="10" orient="horz" pos="867" userDrawn="1">
          <p15:clr>
            <a:srgbClr val="F26B43"/>
          </p15:clr>
        </p15:guide>
        <p15:guide id="11" orient="horz" pos="1835" userDrawn="1">
          <p15:clr>
            <a:srgbClr val="F26B43"/>
          </p15:clr>
        </p15:guide>
        <p15:guide id="12" orient="horz" pos="2447" userDrawn="1">
          <p15:clr>
            <a:srgbClr val="F26B43"/>
          </p15:clr>
        </p15:guide>
        <p15:guide id="13" orient="horz" pos="3059" userDrawn="1">
          <p15:clr>
            <a:srgbClr val="F26B43"/>
          </p15:clr>
        </p15:guide>
        <p15:guide id="14" orient="horz" pos="3657"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D40D08C-0FCD-0C77-923E-B7B7D0128854}"/>
              </a:ext>
            </a:extLst>
          </p:cNvPr>
          <p:cNvGraphicFramePr>
            <a:graphicFrameLocks/>
          </p:cNvGraphicFramePr>
          <p:nvPr userDrawn="1">
            <p:custDataLst>
              <p:tags r:id="rId7"/>
            </p:custDataLst>
            <p:extLst>
              <p:ext uri="{D42A27DB-BD31-4B8C-83A1-F6EECF244321}">
                <p14:modId xmlns:p14="http://schemas.microsoft.com/office/powerpoint/2010/main" val="2481249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8" imgW="7772400" imgH="10058400" progId="TCLayout.ActiveDocument.1">
                  <p:embed/>
                </p:oleObj>
              </mc:Choice>
              <mc:Fallback>
                <p:oleObj name="thinkcell Slide" r:id="rId8" imgW="7772400" imgH="10058400" progId="TCLayout.ActiveDocument.1">
                  <p:embed/>
                  <p:pic>
                    <p:nvPicPr>
                      <p:cNvPr id="4" name="think-cell data - do not delete" hidden="1">
                        <a:extLst>
                          <a:ext uri="{FF2B5EF4-FFF2-40B4-BE49-F238E27FC236}">
                            <a16:creationId xmlns:a16="http://schemas.microsoft.com/office/drawing/2014/main" id="{AD40D08C-0FCD-0C77-923E-B7B7D0128854}"/>
                          </a:ext>
                        </a:extLst>
                      </p:cNvPr>
                      <p:cNvPicPr/>
                      <p:nvPr/>
                    </p:nvPicPr>
                    <p:blipFill>
                      <a:blip r:embed="rId9"/>
                      <a:stretch>
                        <a:fillRect/>
                      </a:stretch>
                    </p:blipFill>
                    <p:spPr>
                      <a:xfrm>
                        <a:off x="1588" y="1588"/>
                        <a:ext cx="1227" cy="1588"/>
                      </a:xfrm>
                      <a:prstGeom prst="rect">
                        <a:avLst/>
                      </a:prstGeom>
                    </p:spPr>
                  </p:pic>
                </p:oleObj>
              </mc:Fallback>
            </mc:AlternateContent>
          </a:graphicData>
        </a:graphic>
      </p:graphicFrame>
      <p:sp>
        <p:nvSpPr>
          <p:cNvPr id="8" name="Titelplatzhalter 1">
            <a:extLst>
              <a:ext uri="{FF2B5EF4-FFF2-40B4-BE49-F238E27FC236}">
                <a16:creationId xmlns:a16="http://schemas.microsoft.com/office/drawing/2014/main" id="{0E281AE7-0A7B-DDFB-7C2A-605D8511AD71}"/>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US"/>
              <a:t>Click to edit primary Headline</a:t>
            </a:r>
            <a:endParaRPr lang="en-US" noProof="0"/>
          </a:p>
        </p:txBody>
      </p:sp>
      <p:sp>
        <p:nvSpPr>
          <p:cNvPr id="13" name="Textplatzhalter 2">
            <a:extLst>
              <a:ext uri="{FF2B5EF4-FFF2-40B4-BE49-F238E27FC236}">
                <a16:creationId xmlns:a16="http://schemas.microsoft.com/office/drawing/2014/main" id="{5C38BD9C-C63C-1A0B-81C5-D2F64FC3F254}"/>
              </a:ext>
            </a:extLst>
          </p:cNvPr>
          <p:cNvSpPr>
            <a:spLocks noGrp="1"/>
          </p:cNvSpPr>
          <p:nvPr>
            <p:ph type="body" idx="1"/>
          </p:nvPr>
        </p:nvSpPr>
        <p:spPr>
          <a:xfrm>
            <a:off x="515938" y="1375576"/>
            <a:ext cx="11160125" cy="4847253"/>
          </a:xfrm>
          <a:prstGeom prst="rect">
            <a:avLst/>
          </a:prstGeom>
        </p:spPr>
        <p:txBody>
          <a:bodyPr vert="horz" lIns="0" tIns="0" rIns="0" bIns="0" rtlCol="0" anchor="t" anchorCtr="0">
            <a:noAutofit/>
          </a:bodyPr>
          <a:lstStyle/>
          <a:p>
            <a:pPr lvl="0"/>
            <a:r>
              <a:rPr lang="de-DE"/>
              <a:t>Edit </a:t>
            </a:r>
            <a:r>
              <a:rPr lang="de-DE" err="1"/>
              <a:t>master</a:t>
            </a:r>
            <a:r>
              <a:rPr lang="de-DE"/>
              <a:t> </a:t>
            </a:r>
            <a:r>
              <a:rPr lang="de-DE" err="1"/>
              <a:t>text</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en-US" noProof="0"/>
          </a:p>
          <a:p>
            <a:pPr lvl="5"/>
            <a:r>
              <a:rPr lang="en-US" noProof="0"/>
              <a:t>Sixth level</a:t>
            </a:r>
            <a:endParaRPr lang="de-DE"/>
          </a:p>
          <a:p>
            <a:pPr lvl="5"/>
            <a:endParaRPr lang="en-US" noProof="0"/>
          </a:p>
        </p:txBody>
      </p:sp>
      <p:pic>
        <p:nvPicPr>
          <p:cNvPr id="15" name="Grafik 14">
            <a:extLst>
              <a:ext uri="{FF2B5EF4-FFF2-40B4-BE49-F238E27FC236}">
                <a16:creationId xmlns:a16="http://schemas.microsoft.com/office/drawing/2014/main" id="{A120C827-AE3F-752D-63BE-3CA45201ACE3}"/>
              </a:ext>
            </a:extLst>
          </p:cNvPr>
          <p:cNvPicPr>
            <a:picLocks noChangeAspect="1"/>
          </p:cNvPicPr>
          <p:nvPr userDrawn="1"/>
        </p:nvPicPr>
        <p:blipFill>
          <a:blip>
            <a:extLst>
              <a:ext uri="{96DAC541-7B7A-43D3-8B79-37D633B846F1}">
                <asvg:svgBlip xmlns:asvg="http://schemas.microsoft.com/office/drawing/2016/SVG/main" r:embed="rId10"/>
              </a:ext>
            </a:extLst>
          </a:blip>
          <a:srcRect/>
          <a:stretch/>
        </p:blipFill>
        <p:spPr>
          <a:xfrm>
            <a:off x="0" y="6323401"/>
            <a:ext cx="12193200" cy="38103"/>
          </a:xfrm>
          <a:prstGeom prst="rect">
            <a:avLst/>
          </a:prstGeom>
        </p:spPr>
      </p:pic>
      <p:pic>
        <p:nvPicPr>
          <p:cNvPr id="2" name="Grafik 1">
            <a:extLst>
              <a:ext uri="{FF2B5EF4-FFF2-40B4-BE49-F238E27FC236}">
                <a16:creationId xmlns:a16="http://schemas.microsoft.com/office/drawing/2014/main" id="{E02E0E0B-D8B5-3E7B-FBB6-B426EAD2F49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a:xfrm>
            <a:off x="10903215" y="6409752"/>
            <a:ext cx="879746" cy="356296"/>
          </a:xfrm>
          <a:prstGeom prst="rect">
            <a:avLst/>
          </a:prstGeom>
        </p:spPr>
      </p:pic>
    </p:spTree>
    <p:extLst>
      <p:ext uri="{BB962C8B-B14F-4D97-AF65-F5344CB8AC3E}">
        <p14:creationId xmlns:p14="http://schemas.microsoft.com/office/powerpoint/2010/main" val="2986718475"/>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Lst>
  <p:hf hdr="0"/>
  <p:txStyles>
    <p:title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1600" kern="1200">
          <a:solidFill>
            <a:schemeClr val="accent3"/>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355600" indent="-17303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tabLst/>
        <a:defRPr sz="1400" kern="1200">
          <a:solidFill>
            <a:schemeClr val="tx1"/>
          </a:solidFill>
          <a:latin typeface="+mn-lt"/>
          <a:ea typeface="+mn-ea"/>
          <a:cs typeface="+mn-cs"/>
        </a:defRPr>
      </a:lvl3pPr>
      <a:lvl4pPr marL="533400" indent="-171450"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tabLst/>
        <a:defRPr sz="1400" kern="1200">
          <a:solidFill>
            <a:schemeClr val="tx1"/>
          </a:solidFill>
          <a:latin typeface="+mn-lt"/>
          <a:ea typeface="+mn-ea"/>
          <a:cs typeface="+mn-cs"/>
        </a:defRPr>
      </a:lvl4pPr>
      <a:lvl5pPr marL="711200" indent="-171450"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tabLst/>
        <a:defRPr sz="1400" kern="1200">
          <a:solidFill>
            <a:schemeClr val="tx1"/>
          </a:solidFill>
          <a:latin typeface="+mn-lt"/>
          <a:ea typeface="+mn-ea"/>
          <a:cs typeface="+mn-cs"/>
        </a:defRPr>
      </a:lvl5pPr>
      <a:lvl6pPr marL="889000" indent="-171450"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tabLst/>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7355" userDrawn="1">
          <p15:clr>
            <a:srgbClr val="F26B43"/>
          </p15:clr>
        </p15:guide>
        <p15:guide id="5" pos="325" userDrawn="1">
          <p15:clr>
            <a:srgbClr val="F26B43"/>
          </p15:clr>
        </p15:guide>
        <p15:guide id="7" orient="horz" pos="3974" userDrawn="1">
          <p15:clr>
            <a:srgbClr val="F26B43"/>
          </p15:clr>
        </p15:guide>
        <p15:guide id="8" orient="horz" pos="612" userDrawn="1">
          <p15:clr>
            <a:srgbClr val="F26B43"/>
          </p15:clr>
        </p15:guide>
        <p15:guide id="10" orient="horz" pos="867" userDrawn="1">
          <p15:clr>
            <a:srgbClr val="F26B43"/>
          </p15:clr>
        </p15:guide>
        <p15:guide id="11" orient="horz" pos="1835" userDrawn="1">
          <p15:clr>
            <a:srgbClr val="F26B43"/>
          </p15:clr>
        </p15:guide>
        <p15:guide id="12" orient="horz" pos="2455" userDrawn="1">
          <p15:clr>
            <a:srgbClr val="F26B43"/>
          </p15:clr>
        </p15:guide>
        <p15:guide id="13" orient="horz" pos="3059" userDrawn="1">
          <p15:clr>
            <a:srgbClr val="F26B43"/>
          </p15:clr>
        </p15:guide>
        <p15:guide id="14" orient="horz" pos="3929"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A8DE2C17-627C-2CCE-E209-B882BC073CE5}"/>
              </a:ext>
            </a:extLst>
          </p:cNvPr>
          <p:cNvGraphicFramePr>
            <a:graphicFrameLocks/>
          </p:cNvGraphicFramePr>
          <p:nvPr userDrawn="1">
            <p:custDataLst>
              <p:tags r:id="rId13"/>
            </p:custDataLst>
            <p:extLst>
              <p:ext uri="{D42A27DB-BD31-4B8C-83A1-F6EECF244321}">
                <p14:modId xmlns:p14="http://schemas.microsoft.com/office/powerpoint/2010/main" val="330294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84" imgH="484" progId="TCLayout.ActiveDocument.1">
                  <p:embed/>
                </p:oleObj>
              </mc:Choice>
              <mc:Fallback>
                <p:oleObj name="thinkcell Slide" r:id="rId14" imgW="484" imgH="484" progId="TCLayout.ActiveDocument.1">
                  <p:embed/>
                  <p:pic>
                    <p:nvPicPr>
                      <p:cNvPr id="9" name="think-cell data - do not delete" hidden="1">
                        <a:extLst>
                          <a:ext uri="{FF2B5EF4-FFF2-40B4-BE49-F238E27FC236}">
                            <a16:creationId xmlns:a16="http://schemas.microsoft.com/office/drawing/2014/main" id="{A8DE2C17-627C-2CCE-E209-B882BC073CE5}"/>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EF561F9B-BC18-0D72-D274-3D84CC53B8DF}"/>
              </a:ext>
            </a:extLst>
          </p:cNvPr>
          <p:cNvSpPr>
            <a:spLocks noGrp="1"/>
          </p:cNvSpPr>
          <p:nvPr>
            <p:ph type="title"/>
          </p:nvPr>
        </p:nvSpPr>
        <p:spPr>
          <a:xfrm>
            <a:off x="622800" y="360000"/>
            <a:ext cx="9720000" cy="612000"/>
          </a:xfrm>
          <a:prstGeom prst="rect">
            <a:avLst/>
          </a:prstGeom>
        </p:spPr>
        <p:txBody>
          <a:bodyPr vert="horz" lIns="0" tIns="0" rIns="0" bIns="0" rtlCol="0" anchor="t" anchorCtr="0">
            <a:noAutofit/>
          </a:bodyPr>
          <a:lstStyle/>
          <a:p>
            <a:r>
              <a:rPr lang="de-DE"/>
              <a:t>Mastertitelformat bearbeiten</a:t>
            </a:r>
          </a:p>
        </p:txBody>
      </p:sp>
      <p:sp>
        <p:nvSpPr>
          <p:cNvPr id="3" name="Textplatzhalter 2">
            <a:extLst>
              <a:ext uri="{FF2B5EF4-FFF2-40B4-BE49-F238E27FC236}">
                <a16:creationId xmlns:a16="http://schemas.microsoft.com/office/drawing/2014/main" id="{5332A3AE-78C6-A5D5-1649-E609BA8224F4}"/>
              </a:ext>
            </a:extLst>
          </p:cNvPr>
          <p:cNvSpPr>
            <a:spLocks noGrp="1"/>
          </p:cNvSpPr>
          <p:nvPr>
            <p:ph type="body" idx="1"/>
          </p:nvPr>
        </p:nvSpPr>
        <p:spPr>
          <a:xfrm>
            <a:off x="622800" y="1242000"/>
            <a:ext cx="11030400" cy="4860000"/>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p:txBody>
      </p:sp>
      <p:sp>
        <p:nvSpPr>
          <p:cNvPr id="5" name="Fußzeilenplatzhalter 4">
            <a:extLst>
              <a:ext uri="{FF2B5EF4-FFF2-40B4-BE49-F238E27FC236}">
                <a16:creationId xmlns:a16="http://schemas.microsoft.com/office/drawing/2014/main" id="{38B401F2-62B5-7701-4254-3489E5890F92}"/>
              </a:ext>
            </a:extLst>
          </p:cNvPr>
          <p:cNvSpPr>
            <a:spLocks noGrp="1"/>
          </p:cNvSpPr>
          <p:nvPr>
            <p:ph type="ftr" sz="quarter" idx="3"/>
          </p:nvPr>
        </p:nvSpPr>
        <p:spPr>
          <a:xfrm>
            <a:off x="622800" y="6480000"/>
            <a:ext cx="7200000" cy="216000"/>
          </a:xfrm>
          <a:prstGeom prst="rect">
            <a:avLst/>
          </a:prstGeom>
        </p:spPr>
        <p:txBody>
          <a:bodyPr vert="horz" lIns="0" tIns="0" rIns="0" bIns="0" rtlCol="0" anchor="t" anchorCtr="0"/>
          <a:lstStyle>
            <a:lvl1pPr algn="ctr">
              <a:defRPr sz="1200">
                <a:solidFill>
                  <a:schemeClr val="accent1"/>
                </a:solidFil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96C6F910-EA7E-A7B1-2AF4-8670BDAB9F5F}"/>
              </a:ext>
            </a:extLst>
          </p:cNvPr>
          <p:cNvSpPr>
            <a:spLocks noGrp="1"/>
          </p:cNvSpPr>
          <p:nvPr>
            <p:ph type="sldNum" sz="quarter" idx="4"/>
          </p:nvPr>
        </p:nvSpPr>
        <p:spPr>
          <a:xfrm>
            <a:off x="10930663" y="6480000"/>
            <a:ext cx="720000" cy="216000"/>
          </a:xfrm>
          <a:prstGeom prst="rect">
            <a:avLst/>
          </a:prstGeom>
        </p:spPr>
        <p:txBody>
          <a:bodyPr vert="horz" lIns="0" tIns="0" rIns="0" bIns="0" rtlCol="0" anchor="t" anchorCtr="0"/>
          <a:lstStyle>
            <a:lvl1pPr algn="r">
              <a:defRPr sz="1200">
                <a:solidFill>
                  <a:schemeClr val="accent1"/>
                </a:solidFill>
              </a:defRPr>
            </a:lvl1pPr>
          </a:lstStyle>
          <a:p>
            <a:fld id="{43A043E2-6CA6-404F-AAF5-63C22F312722}" type="slidenum">
              <a:rPr lang="de-DE" smtClean="0"/>
              <a:pPr/>
              <a:t>‹#›</a:t>
            </a:fld>
            <a:endParaRPr lang="de-DE"/>
          </a:p>
        </p:txBody>
      </p:sp>
      <p:pic>
        <p:nvPicPr>
          <p:cNvPr id="7" name="Grafik 6">
            <a:extLst>
              <a:ext uri="{FF2B5EF4-FFF2-40B4-BE49-F238E27FC236}">
                <a16:creationId xmlns:a16="http://schemas.microsoft.com/office/drawing/2014/main" id="{A5D6155B-0679-D73B-5D71-D1935BACAA92}"/>
              </a:ext>
            </a:extLst>
          </p:cNvPr>
          <p:cNvPicPr>
            <a:picLocks noChangeAspect="1"/>
          </p:cNvPicPr>
          <p:nvPr userDrawn="1"/>
        </p:nvPicPr>
        <p:blipFill>
          <a:blip r:embed="rId16" r:link="rId17" cstate="print">
            <a:extLst>
              <a:ext uri="{28A0092B-C50C-407E-A947-70E740481C1C}">
                <a14:useLocalDpi xmlns:a14="http://schemas.microsoft.com/office/drawing/2010/main" val="0"/>
              </a:ext>
            </a:extLst>
          </a:blip>
          <a:srcRect/>
          <a:stretch>
            <a:fillRect/>
          </a:stretch>
        </p:blipFill>
        <p:spPr>
          <a:xfrm>
            <a:off x="11247340" y="339320"/>
            <a:ext cx="439333" cy="439333"/>
          </a:xfrm>
          <a:prstGeom prst="rect">
            <a:avLst/>
          </a:prstGeom>
        </p:spPr>
      </p:pic>
      <p:cxnSp>
        <p:nvCxnSpPr>
          <p:cNvPr id="8" name="Gerade Verbindung mit Pfeil 7">
            <a:extLst>
              <a:ext uri="{FF2B5EF4-FFF2-40B4-BE49-F238E27FC236}">
                <a16:creationId xmlns:a16="http://schemas.microsoft.com/office/drawing/2014/main" id="{617521C5-84EE-F8CD-7F3A-561A7714612D}"/>
              </a:ext>
            </a:extLst>
          </p:cNvPr>
          <p:cNvCxnSpPr>
            <a:cxnSpLocks/>
          </p:cNvCxnSpPr>
          <p:nvPr userDrawn="1"/>
        </p:nvCxnSpPr>
        <p:spPr>
          <a:xfrm>
            <a:off x="0" y="6356350"/>
            <a:ext cx="11654248" cy="0"/>
          </a:xfrm>
          <a:prstGeom prst="straightConnector1">
            <a:avLst/>
          </a:prstGeom>
          <a:ln w="25400">
            <a:solidFill>
              <a:schemeClr val="accent1"/>
            </a:solidFill>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98111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dt="0"/>
  <p:txStyles>
    <p:titleStyle>
      <a:lvl1pPr algn="l" defTabSz="914400" rtl="0" eaLnBrk="1" latinLnBrk="0" hangingPunct="1">
        <a:lnSpc>
          <a:spcPct val="90000"/>
        </a:lnSpc>
        <a:spcBef>
          <a:spcPct val="0"/>
        </a:spcBef>
        <a:buNone/>
        <a:defRPr sz="2000" b="1" kern="1200">
          <a:solidFill>
            <a:schemeClr val="accent4"/>
          </a:solidFill>
          <a:latin typeface="+mj-lt"/>
          <a:ea typeface="+mj-ea"/>
          <a:cs typeface="+mj-cs"/>
        </a:defRPr>
      </a:lvl1pPr>
    </p:titleStyle>
    <p:bodyStyle>
      <a:lvl1pPr marL="0" indent="0" algn="l" defTabSz="914400" rtl="0" eaLnBrk="1" latinLnBrk="0" hangingPunct="1">
        <a:lnSpc>
          <a:spcPct val="90000"/>
        </a:lnSpc>
        <a:spcBef>
          <a:spcPts val="0"/>
        </a:spcBef>
        <a:spcAft>
          <a:spcPts val="1000"/>
        </a:spcAft>
        <a:buFont typeface="Arial" panose="020B0604020202020204" pitchFamily="34" charset="0"/>
        <a:buNone/>
        <a:defRPr sz="1200" kern="1200">
          <a:solidFill>
            <a:schemeClr val="tx1"/>
          </a:solidFill>
          <a:latin typeface="+mn-lt"/>
          <a:ea typeface="+mn-ea"/>
          <a:cs typeface="+mn-cs"/>
        </a:defRPr>
      </a:lvl1pPr>
      <a:lvl2pPr marL="18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5pPr>
      <a:lvl6pPr marL="90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43">
          <p15:clr>
            <a:srgbClr val="F26B43"/>
          </p15:clr>
        </p15:guide>
        <p15:guide id="2" pos="7339">
          <p15:clr>
            <a:srgbClr val="F26B43"/>
          </p15:clr>
        </p15:guide>
        <p15:guide id="3" orient="horz" pos="799">
          <p15:clr>
            <a:srgbClr val="F26B43"/>
          </p15:clr>
        </p15:guide>
        <p15:guide id="4" pos="387">
          <p15:clr>
            <a:srgbClr val="F26B43"/>
          </p15:clr>
        </p15:guide>
        <p15:guide id="5" pos="3810">
          <p15:clr>
            <a:srgbClr val="F26B43"/>
          </p15:clr>
        </p15:guide>
        <p15:guide id="6" pos="391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1DB3CAF3-C762-534F-ADB5-DB2B0740A3D0}"/>
              </a:ext>
            </a:extLst>
          </p:cNvPr>
          <p:cNvGraphicFramePr>
            <a:graphicFrameLocks/>
          </p:cNvGraphicFramePr>
          <p:nvPr userDrawn="1">
            <p:custDataLst>
              <p:tags r:id="rId6"/>
            </p:custDataLst>
            <p:extLst>
              <p:ext uri="{D42A27DB-BD31-4B8C-83A1-F6EECF244321}">
                <p14:modId xmlns:p14="http://schemas.microsoft.com/office/powerpoint/2010/main" val="169328383"/>
              </p:ext>
            </p:extLst>
          </p:nvPr>
        </p:nvGraphicFramePr>
        <p:xfrm>
          <a:off x="1955" y="1588"/>
          <a:ext cx="1510"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Object 5" hidden="1">
                        <a:extLst>
                          <a:ext uri="{FF2B5EF4-FFF2-40B4-BE49-F238E27FC236}">
                            <a16:creationId xmlns:a16="http://schemas.microsoft.com/office/drawing/2014/main" id="{1DB3CAF3-C762-534F-ADB5-DB2B0740A3D0}"/>
                          </a:ext>
                        </a:extLst>
                      </p:cNvPr>
                      <p:cNvPicPr/>
                      <p:nvPr/>
                    </p:nvPicPr>
                    <p:blipFill>
                      <a:blip r:embed="rId8"/>
                      <a:stretch>
                        <a:fillRect/>
                      </a:stretch>
                    </p:blipFill>
                    <p:spPr>
                      <a:xfrm>
                        <a:off x="1955" y="1588"/>
                        <a:ext cx="1510" cy="1588"/>
                      </a:xfrm>
                      <a:prstGeom prst="rect">
                        <a:avLst/>
                      </a:prstGeom>
                    </p:spPr>
                  </p:pic>
                </p:oleObj>
              </mc:Fallback>
            </mc:AlternateContent>
          </a:graphicData>
        </a:graphic>
      </p:graphicFrame>
      <p:pic>
        <p:nvPicPr>
          <p:cNvPr id="7" name="Picture 6">
            <a:extLst>
              <a:ext uri="{FF2B5EF4-FFF2-40B4-BE49-F238E27FC236}">
                <a16:creationId xmlns:a16="http://schemas.microsoft.com/office/drawing/2014/main" id="{D05AA23E-9F3B-4705-91CC-5E7E5423DC71}"/>
              </a:ext>
            </a:extLst>
          </p:cNvPr>
          <p:cNvPicPr>
            <a:picLocks noChangeAspect="1"/>
          </p:cNvPicPr>
          <p:nvPr userDrawn="1"/>
        </p:nvPicPr>
        <p:blipFill>
          <a:blip r:embed="rId9"/>
          <a:stretch>
            <a:fillRect/>
          </a:stretch>
        </p:blipFill>
        <p:spPr>
          <a:xfrm>
            <a:off x="0" y="-3639"/>
            <a:ext cx="12192000" cy="835819"/>
          </a:xfrm>
          <a:prstGeom prst="rect">
            <a:avLst/>
          </a:prstGeom>
        </p:spPr>
      </p:pic>
      <p:sp>
        <p:nvSpPr>
          <p:cNvPr id="2" name="Espace réservé du numéro de diapositive 1"/>
          <p:cNvSpPr>
            <a:spLocks noGrp="1"/>
          </p:cNvSpPr>
          <p:nvPr>
            <p:ph type="sldNum" sz="quarter" idx="4"/>
          </p:nvPr>
        </p:nvSpPr>
        <p:spPr>
          <a:xfrm>
            <a:off x="11260270" y="6553201"/>
            <a:ext cx="819105" cy="273089"/>
          </a:xfrm>
          <a:prstGeom prst="rect">
            <a:avLst/>
          </a:prstGeom>
        </p:spPr>
        <p:txBody>
          <a:bodyPr vert="horz" lIns="91440" tIns="45720" rIns="91440" bIns="45720" rtlCol="0" anchor="ctr"/>
          <a:lstStyle>
            <a:lvl1pPr algn="r">
              <a:defRPr sz="900" b="0" i="0">
                <a:solidFill>
                  <a:schemeClr val="bg1">
                    <a:lumMod val="50000"/>
                  </a:schemeClr>
                </a:solidFill>
                <a:latin typeface="+mn-lt"/>
                <a:ea typeface="Arial Unicode MS" panose="020B0604020202020204" pitchFamily="34" charset="-128"/>
                <a:cs typeface="Arial" panose="020B0604020202020204" pitchFamily="34" charset="0"/>
              </a:defRPr>
            </a:lvl1pPr>
          </a:lstStyle>
          <a:p>
            <a:fld id="{F551322C-20B2-48C3-B63D-68158FEBF630}" type="slidenum">
              <a:rPr lang="en-US" smtClean="0"/>
              <a:pPr/>
              <a:t>‹#›</a:t>
            </a:fld>
            <a:endParaRPr lang="en-US"/>
          </a:p>
        </p:txBody>
      </p:sp>
      <p:sp>
        <p:nvSpPr>
          <p:cNvPr id="5" name="Title Placeholder 4"/>
          <p:cNvSpPr>
            <a:spLocks noGrp="1"/>
          </p:cNvSpPr>
          <p:nvPr>
            <p:ph type="title"/>
          </p:nvPr>
        </p:nvSpPr>
        <p:spPr>
          <a:xfrm>
            <a:off x="664616" y="108000"/>
            <a:ext cx="10515600" cy="336550"/>
          </a:xfrm>
          <a:prstGeom prst="rect">
            <a:avLst/>
          </a:prstGeom>
        </p:spPr>
        <p:txBody>
          <a:bodyPr vert="horz" lIns="72000" tIns="36000" rIns="72000" bIns="36000" rtlCol="0" anchor="t">
            <a:noAutofit/>
          </a:bodyPr>
          <a:lstStyle/>
          <a:p>
            <a:pPr lvl="0"/>
            <a:r>
              <a:rPr lang="en-US"/>
              <a:t>Click to edit Master title style</a:t>
            </a:r>
            <a:endParaRPr lang="nl-NL"/>
          </a:p>
        </p:txBody>
      </p:sp>
      <p:sp>
        <p:nvSpPr>
          <p:cNvPr id="3" name="Text Placeholder 2"/>
          <p:cNvSpPr>
            <a:spLocks noGrp="1"/>
          </p:cNvSpPr>
          <p:nvPr>
            <p:ph type="body" idx="1"/>
          </p:nvPr>
        </p:nvSpPr>
        <p:spPr>
          <a:xfrm>
            <a:off x="664614" y="1080000"/>
            <a:ext cx="11076923" cy="4351338"/>
          </a:xfrm>
          <a:prstGeom prst="rect">
            <a:avLst/>
          </a:prstGeom>
        </p:spPr>
        <p:txBody>
          <a:bodyPr vert="horz" lIns="91440" tIns="45720" rIns="91440" bIns="45720" rtlCol="0">
            <a:noAutofit/>
          </a:bodyPr>
          <a:lstStyle/>
          <a:p>
            <a:pPr lvl="0"/>
            <a:r>
              <a:rPr lang="en-US"/>
              <a:t>Edit Master text styles</a:t>
            </a:r>
          </a:p>
          <a:p>
            <a:pPr lvl="1"/>
            <a:r>
              <a:rPr lang="en-US"/>
              <a:t>[Add text]</a:t>
            </a:r>
          </a:p>
          <a:p>
            <a:pPr lvl="2"/>
            <a:r>
              <a:rPr lang="en-US"/>
              <a:t>[Add text]</a:t>
            </a:r>
          </a:p>
          <a:p>
            <a:pPr lvl="3"/>
            <a:r>
              <a:rPr lang="en-US"/>
              <a:t>[Add text]</a:t>
            </a:r>
          </a:p>
        </p:txBody>
      </p:sp>
      <p:sp>
        <p:nvSpPr>
          <p:cNvPr id="8" name="Footer Placeholder 7">
            <a:extLst>
              <a:ext uri="{FF2B5EF4-FFF2-40B4-BE49-F238E27FC236}">
                <a16:creationId xmlns:a16="http://schemas.microsoft.com/office/drawing/2014/main" id="{5628CF29-3142-8B4B-BA3F-FDB831D3CA22}"/>
              </a:ext>
            </a:extLst>
          </p:cNvPr>
          <p:cNvSpPr>
            <a:spLocks noGrp="1"/>
          </p:cNvSpPr>
          <p:nvPr>
            <p:ph type="ftr" sz="quarter" idx="3"/>
          </p:nvPr>
        </p:nvSpPr>
        <p:spPr>
          <a:xfrm>
            <a:off x="664615" y="6553201"/>
            <a:ext cx="4114800" cy="273089"/>
          </a:xfrm>
          <a:prstGeom prst="rect">
            <a:avLst/>
          </a:prstGeom>
        </p:spPr>
        <p:txBody>
          <a:bodyPr vert="horz" lIns="72000" tIns="45720" rIns="72000" bIns="45720" rtlCol="0" anchor="ctr"/>
          <a:lstStyle>
            <a:lvl1pPr algn="l">
              <a:defRPr lang="en-GB" sz="900" b="0" i="0" dirty="0">
                <a:solidFill>
                  <a:schemeClr val="bg1">
                    <a:lumMod val="50000"/>
                  </a:schemeClr>
                </a:solidFill>
                <a:latin typeface="+mn-lt"/>
                <a:ea typeface="Arial Unicode MS" panose="020B0604020202020204" pitchFamily="34" charset="-128"/>
                <a:cs typeface="Arial" panose="020B0604020202020204" pitchFamily="34" charset="0"/>
              </a:defRPr>
            </a:lvl1pPr>
          </a:lstStyle>
          <a:p>
            <a:r>
              <a:rPr lang="en-GB"/>
              <a:t>Core | DD/MM/YYYY</a:t>
            </a:r>
            <a:endParaRPr lang="en-NL"/>
          </a:p>
        </p:txBody>
      </p:sp>
      <p:grpSp>
        <p:nvGrpSpPr>
          <p:cNvPr id="4" name="Graphic 3">
            <a:extLst>
              <a:ext uri="{FF2B5EF4-FFF2-40B4-BE49-F238E27FC236}">
                <a16:creationId xmlns:a16="http://schemas.microsoft.com/office/drawing/2014/main" id="{8ED01482-A0DB-2F15-05D8-0A33F00F7530}"/>
              </a:ext>
            </a:extLst>
          </p:cNvPr>
          <p:cNvGrpSpPr>
            <a:grpSpLocks noChangeAspect="1"/>
          </p:cNvGrpSpPr>
          <p:nvPr userDrawn="1"/>
        </p:nvGrpSpPr>
        <p:grpSpPr>
          <a:xfrm>
            <a:off x="10989868" y="22125"/>
            <a:ext cx="1053143" cy="790433"/>
            <a:chOff x="75454" y="-24876"/>
            <a:chExt cx="6367081" cy="5881591"/>
          </a:xfrm>
        </p:grpSpPr>
        <p:sp>
          <p:nvSpPr>
            <p:cNvPr id="9" name="Freeform: Shape 46">
              <a:extLst>
                <a:ext uri="{FF2B5EF4-FFF2-40B4-BE49-F238E27FC236}">
                  <a16:creationId xmlns:a16="http://schemas.microsoft.com/office/drawing/2014/main" id="{C4FBA1BC-667A-599B-2017-BF4DE0B910D5}"/>
                </a:ext>
              </a:extLst>
            </p:cNvPr>
            <p:cNvSpPr/>
            <p:nvPr/>
          </p:nvSpPr>
          <p:spPr>
            <a:xfrm>
              <a:off x="5751687" y="4420250"/>
              <a:ext cx="484155" cy="202882"/>
            </a:xfrm>
            <a:custGeom>
              <a:avLst/>
              <a:gdLst>
                <a:gd name="connsiteX0" fmla="*/ 426530 w 484155"/>
                <a:gd name="connsiteY0" fmla="*/ 0 h 202882"/>
                <a:gd name="connsiteX1" fmla="*/ 396050 w 484155"/>
                <a:gd name="connsiteY1" fmla="*/ 0 h 202882"/>
                <a:gd name="connsiteX2" fmla="*/ 0 w 484155"/>
                <a:gd name="connsiteY2" fmla="*/ 95 h 202882"/>
                <a:gd name="connsiteX3" fmla="*/ 0 w 484155"/>
                <a:gd name="connsiteY3" fmla="*/ 196596 h 202882"/>
                <a:gd name="connsiteX4" fmla="*/ 476 w 484155"/>
                <a:gd name="connsiteY4" fmla="*/ 202882 h 202882"/>
                <a:gd name="connsiteX5" fmla="*/ 69152 w 484155"/>
                <a:gd name="connsiteY5" fmla="*/ 135255 h 202882"/>
                <a:gd name="connsiteX6" fmla="*/ 426530 w 484155"/>
                <a:gd name="connsiteY6" fmla="*/ 135350 h 202882"/>
                <a:gd name="connsiteX7" fmla="*/ 484156 w 484155"/>
                <a:gd name="connsiteY7" fmla="*/ 77724 h 202882"/>
                <a:gd name="connsiteX8" fmla="*/ 484156 w 484155"/>
                <a:gd name="connsiteY8" fmla="*/ 57721 h 202882"/>
                <a:gd name="connsiteX9" fmla="*/ 426530 w 484155"/>
                <a:gd name="connsiteY9" fmla="*/ 0 h 202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155" h="202882">
                  <a:moveTo>
                    <a:pt x="426530" y="0"/>
                  </a:moveTo>
                  <a:lnTo>
                    <a:pt x="396050" y="0"/>
                  </a:lnTo>
                  <a:cubicBezTo>
                    <a:pt x="63913" y="0"/>
                    <a:pt x="40767" y="0"/>
                    <a:pt x="0" y="95"/>
                  </a:cubicBezTo>
                  <a:lnTo>
                    <a:pt x="0" y="196596"/>
                  </a:lnTo>
                  <a:cubicBezTo>
                    <a:pt x="571" y="196977"/>
                    <a:pt x="476" y="199930"/>
                    <a:pt x="476" y="202882"/>
                  </a:cubicBezTo>
                  <a:cubicBezTo>
                    <a:pt x="476" y="170497"/>
                    <a:pt x="7334" y="135255"/>
                    <a:pt x="69152" y="135255"/>
                  </a:cubicBezTo>
                  <a:lnTo>
                    <a:pt x="426530" y="135350"/>
                  </a:lnTo>
                  <a:cubicBezTo>
                    <a:pt x="458248" y="135350"/>
                    <a:pt x="484156" y="109442"/>
                    <a:pt x="484156" y="77724"/>
                  </a:cubicBezTo>
                  <a:lnTo>
                    <a:pt x="484156" y="57721"/>
                  </a:lnTo>
                  <a:cubicBezTo>
                    <a:pt x="484156" y="25908"/>
                    <a:pt x="458153" y="0"/>
                    <a:pt x="426530"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0" name="Freeform: Shape 47">
              <a:extLst>
                <a:ext uri="{FF2B5EF4-FFF2-40B4-BE49-F238E27FC236}">
                  <a16:creationId xmlns:a16="http://schemas.microsoft.com/office/drawing/2014/main" id="{8C261B14-28CC-2560-279F-F5246A38DD3D}"/>
                </a:ext>
              </a:extLst>
            </p:cNvPr>
            <p:cNvSpPr/>
            <p:nvPr/>
          </p:nvSpPr>
          <p:spPr>
            <a:xfrm>
              <a:off x="4971686" y="52273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1" name="Freeform: Shape 48">
              <a:extLst>
                <a:ext uri="{FF2B5EF4-FFF2-40B4-BE49-F238E27FC236}">
                  <a16:creationId xmlns:a16="http://schemas.microsoft.com/office/drawing/2014/main" id="{C88DB722-4479-0639-FFA9-A86262013085}"/>
                </a:ext>
              </a:extLst>
            </p:cNvPr>
            <p:cNvSpPr/>
            <p:nvPr/>
          </p:nvSpPr>
          <p:spPr>
            <a:xfrm>
              <a:off x="4507341" y="448711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2" name="Freeform: Shape 49">
              <a:extLst>
                <a:ext uri="{FF2B5EF4-FFF2-40B4-BE49-F238E27FC236}">
                  <a16:creationId xmlns:a16="http://schemas.microsoft.com/office/drawing/2014/main" id="{69FB1148-5B91-ECDF-7A52-60C2A22B3116}"/>
                </a:ext>
              </a:extLst>
            </p:cNvPr>
            <p:cNvSpPr/>
            <p:nvPr/>
          </p:nvSpPr>
          <p:spPr>
            <a:xfrm>
              <a:off x="4659360" y="4799536"/>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3" name="Freeform: Shape 50">
              <a:extLst>
                <a:ext uri="{FF2B5EF4-FFF2-40B4-BE49-F238E27FC236}">
                  <a16:creationId xmlns:a16="http://schemas.microsoft.com/office/drawing/2014/main" id="{F218E0A0-2E80-26AA-7765-F127C053DDBE}"/>
                </a:ext>
              </a:extLst>
            </p:cNvPr>
            <p:cNvSpPr/>
            <p:nvPr/>
          </p:nvSpPr>
          <p:spPr>
            <a:xfrm>
              <a:off x="4806046" y="5078904"/>
              <a:ext cx="9525" cy="9525"/>
            </a:xfrm>
            <a:custGeom>
              <a:avLst/>
              <a:gdLst>
                <a:gd name="connsiteX0" fmla="*/ 0 w 9525"/>
                <a:gd name="connsiteY0" fmla="*/ 0 h 9525"/>
                <a:gd name="connsiteX1" fmla="*/ 0 w 9525"/>
                <a:gd name="connsiteY1" fmla="*/ 0 h 9525"/>
                <a:gd name="connsiteX2" fmla="*/ 0 w 9525"/>
                <a:gd name="connsiteY2" fmla="*/ 0 h 9525"/>
              </a:gdLst>
              <a:ahLst/>
              <a:cxnLst>
                <a:cxn ang="0">
                  <a:pos x="connsiteX0" y="connsiteY0"/>
                </a:cxn>
                <a:cxn ang="0">
                  <a:pos x="connsiteX1" y="connsiteY1"/>
                </a:cxn>
                <a:cxn ang="0">
                  <a:pos x="connsiteX2" y="connsiteY2"/>
                </a:cxn>
              </a:cxnLst>
              <a:rect l="l" t="t" r="r" b="b"/>
              <a:pathLst>
                <a:path w="9525" h="9525">
                  <a:moveTo>
                    <a:pt x="0" y="0"/>
                  </a:moveTo>
                  <a:lnTo>
                    <a:pt x="0" y="0"/>
                  </a:lnTo>
                  <a:lnTo>
                    <a:pt x="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4" name="Freeform: Shape 51">
              <a:extLst>
                <a:ext uri="{FF2B5EF4-FFF2-40B4-BE49-F238E27FC236}">
                  <a16:creationId xmlns:a16="http://schemas.microsoft.com/office/drawing/2014/main" id="{3BDCFE99-3FFF-D919-CA84-2087ADCA6BF3}"/>
                </a:ext>
              </a:extLst>
            </p:cNvPr>
            <p:cNvSpPr/>
            <p:nvPr/>
          </p:nvSpPr>
          <p:spPr>
            <a:xfrm>
              <a:off x="539988" y="2223595"/>
              <a:ext cx="151257" cy="159829"/>
            </a:xfrm>
            <a:custGeom>
              <a:avLst/>
              <a:gdLst>
                <a:gd name="connsiteX0" fmla="*/ 151257 w 151257"/>
                <a:gd name="connsiteY0" fmla="*/ 159829 h 159829"/>
                <a:gd name="connsiteX1" fmla="*/ 151257 w 151257"/>
                <a:gd name="connsiteY1" fmla="*/ 83439 h 159829"/>
                <a:gd name="connsiteX2" fmla="*/ 67818 w 151257"/>
                <a:gd name="connsiteY2" fmla="*/ 0 h 159829"/>
                <a:gd name="connsiteX3" fmla="*/ 0 w 151257"/>
                <a:gd name="connsiteY3" fmla="*/ 0 h 159829"/>
                <a:gd name="connsiteX4" fmla="*/ 0 w 151257"/>
                <a:gd name="connsiteY4" fmla="*/ 76391 h 159829"/>
                <a:gd name="connsiteX5" fmla="*/ 83439 w 151257"/>
                <a:gd name="connsiteY5" fmla="*/ 159829 h 159829"/>
                <a:gd name="connsiteX6" fmla="*/ 151257 w 151257"/>
                <a:gd name="connsiteY6" fmla="*/ 159829 h 159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257" h="159829">
                  <a:moveTo>
                    <a:pt x="151257" y="159829"/>
                  </a:moveTo>
                  <a:lnTo>
                    <a:pt x="151257" y="83439"/>
                  </a:lnTo>
                  <a:cubicBezTo>
                    <a:pt x="151257" y="37529"/>
                    <a:pt x="113729" y="0"/>
                    <a:pt x="67818" y="0"/>
                  </a:cubicBezTo>
                  <a:lnTo>
                    <a:pt x="0" y="0"/>
                  </a:lnTo>
                  <a:lnTo>
                    <a:pt x="0" y="76391"/>
                  </a:lnTo>
                  <a:cubicBezTo>
                    <a:pt x="0" y="122301"/>
                    <a:pt x="37529" y="159829"/>
                    <a:pt x="83439" y="159829"/>
                  </a:cubicBezTo>
                  <a:lnTo>
                    <a:pt x="151257" y="159829"/>
                  </a:ln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5" name="Freeform: Shape 52">
              <a:extLst>
                <a:ext uri="{FF2B5EF4-FFF2-40B4-BE49-F238E27FC236}">
                  <a16:creationId xmlns:a16="http://schemas.microsoft.com/office/drawing/2014/main" id="{C2769493-8A7F-D28A-07A4-BBDDD2B9FB54}"/>
                </a:ext>
              </a:extLst>
            </p:cNvPr>
            <p:cNvSpPr/>
            <p:nvPr/>
          </p:nvSpPr>
          <p:spPr>
            <a:xfrm>
              <a:off x="243761" y="2223595"/>
              <a:ext cx="447484" cy="566261"/>
            </a:xfrm>
            <a:custGeom>
              <a:avLst/>
              <a:gdLst>
                <a:gd name="connsiteX0" fmla="*/ 83344 w 447484"/>
                <a:gd name="connsiteY0" fmla="*/ 566261 h 566261"/>
                <a:gd name="connsiteX1" fmla="*/ 364046 w 447484"/>
                <a:gd name="connsiteY1" fmla="*/ 566261 h 566261"/>
                <a:gd name="connsiteX2" fmla="*/ 447485 w 447484"/>
                <a:gd name="connsiteY2" fmla="*/ 482822 h 566261"/>
                <a:gd name="connsiteX3" fmla="*/ 447485 w 447484"/>
                <a:gd name="connsiteY3" fmla="*/ 240316 h 566261"/>
                <a:gd name="connsiteX4" fmla="*/ 447485 w 447484"/>
                <a:gd name="connsiteY4" fmla="*/ 159829 h 566261"/>
                <a:gd name="connsiteX5" fmla="*/ 379667 w 447484"/>
                <a:gd name="connsiteY5" fmla="*/ 159829 h 566261"/>
                <a:gd name="connsiteX6" fmla="*/ 375952 w 447484"/>
                <a:gd name="connsiteY6" fmla="*/ 159829 h 566261"/>
                <a:gd name="connsiteX7" fmla="*/ 372999 w 447484"/>
                <a:gd name="connsiteY7" fmla="*/ 159544 h 566261"/>
                <a:gd name="connsiteX8" fmla="*/ 296228 w 447484"/>
                <a:gd name="connsiteY8" fmla="*/ 76391 h 566261"/>
                <a:gd name="connsiteX9" fmla="*/ 296228 w 447484"/>
                <a:gd name="connsiteY9" fmla="*/ 0 h 566261"/>
                <a:gd name="connsiteX10" fmla="*/ 237458 w 447484"/>
                <a:gd name="connsiteY10" fmla="*/ 0 h 566261"/>
                <a:gd name="connsiteX11" fmla="*/ 156496 w 447484"/>
                <a:gd name="connsiteY11" fmla="*/ 78676 h 566261"/>
                <a:gd name="connsiteX12" fmla="*/ 77153 w 447484"/>
                <a:gd name="connsiteY12" fmla="*/ 159639 h 566261"/>
                <a:gd name="connsiteX13" fmla="*/ 0 w 447484"/>
                <a:gd name="connsiteY13" fmla="*/ 240506 h 566261"/>
                <a:gd name="connsiteX14" fmla="*/ 0 w 447484"/>
                <a:gd name="connsiteY14" fmla="*/ 482632 h 566261"/>
                <a:gd name="connsiteX15" fmla="*/ 83344 w 447484"/>
                <a:gd name="connsiteY15" fmla="*/ 566261 h 566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7484" h="566261">
                  <a:moveTo>
                    <a:pt x="83344" y="566261"/>
                  </a:moveTo>
                  <a:lnTo>
                    <a:pt x="364046" y="566261"/>
                  </a:lnTo>
                  <a:cubicBezTo>
                    <a:pt x="409956" y="566261"/>
                    <a:pt x="447485" y="528733"/>
                    <a:pt x="447485" y="482822"/>
                  </a:cubicBezTo>
                  <a:lnTo>
                    <a:pt x="447485" y="240316"/>
                  </a:lnTo>
                  <a:lnTo>
                    <a:pt x="447485" y="159829"/>
                  </a:lnTo>
                  <a:lnTo>
                    <a:pt x="379667" y="159829"/>
                  </a:lnTo>
                  <a:cubicBezTo>
                    <a:pt x="378428" y="159829"/>
                    <a:pt x="377190" y="159829"/>
                    <a:pt x="375952" y="159829"/>
                  </a:cubicBezTo>
                  <a:cubicBezTo>
                    <a:pt x="374999" y="159734"/>
                    <a:pt x="373951" y="159639"/>
                    <a:pt x="372999" y="159544"/>
                  </a:cubicBezTo>
                  <a:cubicBezTo>
                    <a:pt x="330232" y="156115"/>
                    <a:pt x="296228" y="120015"/>
                    <a:pt x="296228" y="76391"/>
                  </a:cubicBezTo>
                  <a:lnTo>
                    <a:pt x="296228" y="0"/>
                  </a:lnTo>
                  <a:lnTo>
                    <a:pt x="237458" y="0"/>
                  </a:lnTo>
                  <a:cubicBezTo>
                    <a:pt x="193643" y="0"/>
                    <a:pt x="157734" y="34957"/>
                    <a:pt x="156496" y="78676"/>
                  </a:cubicBezTo>
                  <a:cubicBezTo>
                    <a:pt x="155258" y="122110"/>
                    <a:pt x="120396" y="157543"/>
                    <a:pt x="77153" y="159639"/>
                  </a:cubicBezTo>
                  <a:cubicBezTo>
                    <a:pt x="33909" y="161734"/>
                    <a:pt x="0" y="197263"/>
                    <a:pt x="0" y="240506"/>
                  </a:cubicBezTo>
                  <a:lnTo>
                    <a:pt x="0" y="482632"/>
                  </a:lnTo>
                  <a:cubicBezTo>
                    <a:pt x="0" y="528733"/>
                    <a:pt x="37529" y="566261"/>
                    <a:pt x="83344" y="566261"/>
                  </a:cubicBezTo>
                  <a:close/>
                </a:path>
              </a:pathLst>
            </a:custGeom>
            <a:solidFill>
              <a:srgbClr val="0C29FF"/>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6" name="Freeform: Shape 53">
              <a:extLst>
                <a:ext uri="{FF2B5EF4-FFF2-40B4-BE49-F238E27FC236}">
                  <a16:creationId xmlns:a16="http://schemas.microsoft.com/office/drawing/2014/main" id="{2F394A25-0BD3-C9C9-9159-66205AA3BF31}"/>
                </a:ext>
              </a:extLst>
            </p:cNvPr>
            <p:cNvSpPr/>
            <p:nvPr/>
          </p:nvSpPr>
          <p:spPr>
            <a:xfrm>
              <a:off x="718392" y="1652285"/>
              <a:ext cx="1079087" cy="1436369"/>
            </a:xfrm>
            <a:custGeom>
              <a:avLst/>
              <a:gdLst>
                <a:gd name="connsiteX0" fmla="*/ 235363 w 1079087"/>
                <a:gd name="connsiteY0" fmla="*/ 707612 h 1436369"/>
                <a:gd name="connsiteX1" fmla="*/ 366617 w 1079087"/>
                <a:gd name="connsiteY1" fmla="*/ 707612 h 1436369"/>
                <a:gd name="connsiteX2" fmla="*/ 373856 w 1079087"/>
                <a:gd name="connsiteY2" fmla="*/ 707326 h 1436369"/>
                <a:gd name="connsiteX3" fmla="*/ 387953 w 1079087"/>
                <a:gd name="connsiteY3" fmla="*/ 707326 h 1436369"/>
                <a:gd name="connsiteX4" fmla="*/ 388906 w 1079087"/>
                <a:gd name="connsiteY4" fmla="*/ 707422 h 1436369"/>
                <a:gd name="connsiteX5" fmla="*/ 463772 w 1079087"/>
                <a:gd name="connsiteY5" fmla="*/ 788194 h 1436369"/>
                <a:gd name="connsiteX6" fmla="*/ 463772 w 1079087"/>
                <a:gd name="connsiteY6" fmla="*/ 789527 h 1436369"/>
                <a:gd name="connsiteX7" fmla="*/ 386239 w 1079087"/>
                <a:gd name="connsiteY7" fmla="*/ 870490 h 1436369"/>
                <a:gd name="connsiteX8" fmla="*/ 306896 w 1079087"/>
                <a:gd name="connsiteY8" fmla="*/ 945166 h 1436369"/>
                <a:gd name="connsiteX9" fmla="*/ 226314 w 1079087"/>
                <a:gd name="connsiteY9" fmla="*/ 1017746 h 1436369"/>
                <a:gd name="connsiteX10" fmla="*/ 206407 w 1079087"/>
                <a:gd name="connsiteY10" fmla="*/ 1017746 h 1436369"/>
                <a:gd name="connsiteX11" fmla="*/ 146495 w 1079087"/>
                <a:gd name="connsiteY11" fmla="*/ 1077658 h 1436369"/>
                <a:gd name="connsiteX12" fmla="*/ 146495 w 1079087"/>
                <a:gd name="connsiteY12" fmla="*/ 1083850 h 1436369"/>
                <a:gd name="connsiteX13" fmla="*/ 206407 w 1079087"/>
                <a:gd name="connsiteY13" fmla="*/ 1143762 h 1436369"/>
                <a:gd name="connsiteX14" fmla="*/ 225362 w 1079087"/>
                <a:gd name="connsiteY14" fmla="*/ 1143762 h 1436369"/>
                <a:gd name="connsiteX15" fmla="*/ 306324 w 1079087"/>
                <a:gd name="connsiteY15" fmla="*/ 1224724 h 1436369"/>
                <a:gd name="connsiteX16" fmla="*/ 306324 w 1079087"/>
                <a:gd name="connsiteY16" fmla="*/ 1229392 h 1436369"/>
                <a:gd name="connsiteX17" fmla="*/ 225362 w 1079087"/>
                <a:gd name="connsiteY17" fmla="*/ 1310354 h 1436369"/>
                <a:gd name="connsiteX18" fmla="*/ 59912 w 1079087"/>
                <a:gd name="connsiteY18" fmla="*/ 1310354 h 1436369"/>
                <a:gd name="connsiteX19" fmla="*/ 0 w 1079087"/>
                <a:gd name="connsiteY19" fmla="*/ 1370266 h 1436369"/>
                <a:gd name="connsiteX20" fmla="*/ 0 w 1079087"/>
                <a:gd name="connsiteY20" fmla="*/ 1376458 h 1436369"/>
                <a:gd name="connsiteX21" fmla="*/ 59912 w 1079087"/>
                <a:gd name="connsiteY21" fmla="*/ 1436370 h 1436369"/>
                <a:gd name="connsiteX22" fmla="*/ 389954 w 1079087"/>
                <a:gd name="connsiteY22" fmla="*/ 1436370 h 1436369"/>
                <a:gd name="connsiteX23" fmla="*/ 397764 w 1079087"/>
                <a:gd name="connsiteY23" fmla="*/ 1436370 h 1436369"/>
                <a:gd name="connsiteX24" fmla="*/ 521208 w 1079087"/>
                <a:gd name="connsiteY24" fmla="*/ 1436370 h 1436369"/>
                <a:gd name="connsiteX25" fmla="*/ 603980 w 1079087"/>
                <a:gd name="connsiteY25" fmla="*/ 1363218 h 1436369"/>
                <a:gd name="connsiteX26" fmla="*/ 684371 w 1079087"/>
                <a:gd name="connsiteY26" fmla="*/ 1292162 h 1436369"/>
                <a:gd name="connsiteX27" fmla="*/ 838390 w 1079087"/>
                <a:gd name="connsiteY27" fmla="*/ 1292162 h 1436369"/>
                <a:gd name="connsiteX28" fmla="*/ 920782 w 1079087"/>
                <a:gd name="connsiteY28" fmla="*/ 1221581 h 1436369"/>
                <a:gd name="connsiteX29" fmla="*/ 998315 w 1079087"/>
                <a:gd name="connsiteY29" fmla="*/ 1153192 h 1436369"/>
                <a:gd name="connsiteX30" fmla="*/ 1079087 w 1079087"/>
                <a:gd name="connsiteY30" fmla="*/ 1069848 h 1436369"/>
                <a:gd name="connsiteX31" fmla="*/ 1079087 w 1079087"/>
                <a:gd name="connsiteY31" fmla="*/ 956310 h 1436369"/>
                <a:gd name="connsiteX32" fmla="*/ 998792 w 1079087"/>
                <a:gd name="connsiteY32" fmla="*/ 872966 h 1436369"/>
                <a:gd name="connsiteX33" fmla="*/ 921258 w 1079087"/>
                <a:gd name="connsiteY33" fmla="*/ 800672 h 1436369"/>
                <a:gd name="connsiteX34" fmla="*/ 840581 w 1079087"/>
                <a:gd name="connsiteY34" fmla="*/ 726186 h 1436369"/>
                <a:gd name="connsiteX35" fmla="*/ 761810 w 1079087"/>
                <a:gd name="connsiteY35" fmla="*/ 645223 h 1436369"/>
                <a:gd name="connsiteX36" fmla="*/ 761810 w 1079087"/>
                <a:gd name="connsiteY36" fmla="*/ 515969 h 1436369"/>
                <a:gd name="connsiteX37" fmla="*/ 684657 w 1079087"/>
                <a:gd name="connsiteY37" fmla="*/ 432816 h 1436369"/>
                <a:gd name="connsiteX38" fmla="*/ 609695 w 1079087"/>
                <a:gd name="connsiteY38" fmla="*/ 352044 h 1436369"/>
                <a:gd name="connsiteX39" fmla="*/ 609695 w 1079087"/>
                <a:gd name="connsiteY39" fmla="*/ 224980 h 1436369"/>
                <a:gd name="connsiteX40" fmla="*/ 527780 w 1079087"/>
                <a:gd name="connsiteY40" fmla="*/ 141541 h 1436369"/>
                <a:gd name="connsiteX41" fmla="*/ 449009 w 1079087"/>
                <a:gd name="connsiteY41" fmla="*/ 71818 h 1436369"/>
                <a:gd name="connsiteX42" fmla="*/ 366427 w 1079087"/>
                <a:gd name="connsiteY42" fmla="*/ 0 h 1436369"/>
                <a:gd name="connsiteX43" fmla="*/ 235363 w 1079087"/>
                <a:gd name="connsiteY43" fmla="*/ 0 h 1436369"/>
                <a:gd name="connsiteX44" fmla="*/ 151924 w 1079087"/>
                <a:gd name="connsiteY44" fmla="*/ 83439 h 1436369"/>
                <a:gd name="connsiteX45" fmla="*/ 151924 w 1079087"/>
                <a:gd name="connsiteY45" fmla="*/ 624268 h 1436369"/>
                <a:gd name="connsiteX46" fmla="*/ 235363 w 1079087"/>
                <a:gd name="connsiteY46" fmla="*/ 707612 h 1436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79087" h="1436369">
                  <a:moveTo>
                    <a:pt x="235363" y="707612"/>
                  </a:moveTo>
                  <a:lnTo>
                    <a:pt x="366617" y="707612"/>
                  </a:lnTo>
                  <a:cubicBezTo>
                    <a:pt x="369094" y="707612"/>
                    <a:pt x="371475" y="707517"/>
                    <a:pt x="373856" y="707326"/>
                  </a:cubicBezTo>
                  <a:cubicBezTo>
                    <a:pt x="378809" y="706850"/>
                    <a:pt x="383000" y="706850"/>
                    <a:pt x="387953" y="707326"/>
                  </a:cubicBezTo>
                  <a:cubicBezTo>
                    <a:pt x="388239" y="707326"/>
                    <a:pt x="388620" y="707422"/>
                    <a:pt x="388906" y="707422"/>
                  </a:cubicBezTo>
                  <a:cubicBezTo>
                    <a:pt x="431292" y="710660"/>
                    <a:pt x="463772" y="745712"/>
                    <a:pt x="463772" y="788194"/>
                  </a:cubicBezTo>
                  <a:lnTo>
                    <a:pt x="463772" y="789527"/>
                  </a:lnTo>
                  <a:cubicBezTo>
                    <a:pt x="463772" y="832866"/>
                    <a:pt x="429578" y="868585"/>
                    <a:pt x="386239" y="870490"/>
                  </a:cubicBezTo>
                  <a:cubicBezTo>
                    <a:pt x="344900" y="872299"/>
                    <a:pt x="311182" y="904494"/>
                    <a:pt x="306896" y="945166"/>
                  </a:cubicBezTo>
                  <a:cubicBezTo>
                    <a:pt x="302514" y="986599"/>
                    <a:pt x="267938" y="1017746"/>
                    <a:pt x="226314" y="1017746"/>
                  </a:cubicBezTo>
                  <a:lnTo>
                    <a:pt x="206407" y="1017746"/>
                  </a:lnTo>
                  <a:cubicBezTo>
                    <a:pt x="173450" y="1017746"/>
                    <a:pt x="146495" y="1044702"/>
                    <a:pt x="146495" y="1077658"/>
                  </a:cubicBezTo>
                  <a:lnTo>
                    <a:pt x="146495" y="1083850"/>
                  </a:lnTo>
                  <a:cubicBezTo>
                    <a:pt x="146495" y="1116806"/>
                    <a:pt x="173450" y="1143762"/>
                    <a:pt x="206407" y="1143762"/>
                  </a:cubicBezTo>
                  <a:lnTo>
                    <a:pt x="225362" y="1143762"/>
                  </a:lnTo>
                  <a:cubicBezTo>
                    <a:pt x="269939" y="1143762"/>
                    <a:pt x="306324" y="1180148"/>
                    <a:pt x="306324" y="1224724"/>
                  </a:cubicBezTo>
                  <a:lnTo>
                    <a:pt x="306324" y="1229392"/>
                  </a:lnTo>
                  <a:cubicBezTo>
                    <a:pt x="306324" y="1273969"/>
                    <a:pt x="269939" y="1310354"/>
                    <a:pt x="225362" y="1310354"/>
                  </a:cubicBezTo>
                  <a:lnTo>
                    <a:pt x="59912" y="1310354"/>
                  </a:lnTo>
                  <a:cubicBezTo>
                    <a:pt x="26956" y="1310354"/>
                    <a:pt x="0" y="1337310"/>
                    <a:pt x="0" y="1370266"/>
                  </a:cubicBezTo>
                  <a:lnTo>
                    <a:pt x="0" y="1376458"/>
                  </a:lnTo>
                  <a:cubicBezTo>
                    <a:pt x="0" y="1409414"/>
                    <a:pt x="26956" y="1436370"/>
                    <a:pt x="59912" y="1436370"/>
                  </a:cubicBezTo>
                  <a:lnTo>
                    <a:pt x="389954" y="1436370"/>
                  </a:lnTo>
                  <a:lnTo>
                    <a:pt x="397764" y="1436370"/>
                  </a:lnTo>
                  <a:lnTo>
                    <a:pt x="521208" y="1436370"/>
                  </a:lnTo>
                  <a:cubicBezTo>
                    <a:pt x="563594" y="1436370"/>
                    <a:pt x="598932" y="1404271"/>
                    <a:pt x="603980" y="1363218"/>
                  </a:cubicBezTo>
                  <a:cubicBezTo>
                    <a:pt x="609028" y="1322451"/>
                    <a:pt x="643223" y="1292162"/>
                    <a:pt x="684371" y="1292162"/>
                  </a:cubicBezTo>
                  <a:lnTo>
                    <a:pt x="838390" y="1292162"/>
                  </a:lnTo>
                  <a:cubicBezTo>
                    <a:pt x="879920" y="1292162"/>
                    <a:pt x="914590" y="1261396"/>
                    <a:pt x="920782" y="1221581"/>
                  </a:cubicBezTo>
                  <a:cubicBezTo>
                    <a:pt x="926878" y="1182719"/>
                    <a:pt x="958977" y="1154335"/>
                    <a:pt x="998315" y="1153192"/>
                  </a:cubicBezTo>
                  <a:cubicBezTo>
                    <a:pt x="1042988" y="1151763"/>
                    <a:pt x="1079087" y="1114806"/>
                    <a:pt x="1079087" y="1069848"/>
                  </a:cubicBezTo>
                  <a:lnTo>
                    <a:pt x="1079087" y="956310"/>
                  </a:lnTo>
                  <a:cubicBezTo>
                    <a:pt x="1079087" y="911447"/>
                    <a:pt x="1043273" y="874586"/>
                    <a:pt x="998792" y="872966"/>
                  </a:cubicBezTo>
                  <a:cubicBezTo>
                    <a:pt x="958310" y="871442"/>
                    <a:pt x="925640" y="840962"/>
                    <a:pt x="921258" y="800672"/>
                  </a:cubicBezTo>
                  <a:cubicBezTo>
                    <a:pt x="916877" y="759619"/>
                    <a:pt x="882396" y="727329"/>
                    <a:pt x="840581" y="726186"/>
                  </a:cubicBezTo>
                  <a:cubicBezTo>
                    <a:pt x="796766" y="724948"/>
                    <a:pt x="761810" y="689038"/>
                    <a:pt x="761810" y="645223"/>
                  </a:cubicBezTo>
                  <a:lnTo>
                    <a:pt x="761810" y="515969"/>
                  </a:lnTo>
                  <a:cubicBezTo>
                    <a:pt x="761810" y="472154"/>
                    <a:pt x="727615" y="436055"/>
                    <a:pt x="684657" y="432816"/>
                  </a:cubicBezTo>
                  <a:cubicBezTo>
                    <a:pt x="642271" y="429577"/>
                    <a:pt x="609695" y="394525"/>
                    <a:pt x="609695" y="352044"/>
                  </a:cubicBezTo>
                  <a:lnTo>
                    <a:pt x="609695" y="224980"/>
                  </a:lnTo>
                  <a:cubicBezTo>
                    <a:pt x="609695" y="179641"/>
                    <a:pt x="572929" y="142399"/>
                    <a:pt x="527780" y="141541"/>
                  </a:cubicBezTo>
                  <a:cubicBezTo>
                    <a:pt x="487680" y="140875"/>
                    <a:pt x="454533" y="111538"/>
                    <a:pt x="449009" y="71818"/>
                  </a:cubicBezTo>
                  <a:cubicBezTo>
                    <a:pt x="443294" y="31337"/>
                    <a:pt x="408337" y="0"/>
                    <a:pt x="366427" y="0"/>
                  </a:cubicBezTo>
                  <a:lnTo>
                    <a:pt x="235363" y="0"/>
                  </a:lnTo>
                  <a:cubicBezTo>
                    <a:pt x="189452" y="0"/>
                    <a:pt x="151924" y="37528"/>
                    <a:pt x="151924" y="83439"/>
                  </a:cubicBezTo>
                  <a:lnTo>
                    <a:pt x="151924" y="624268"/>
                  </a:lnTo>
                  <a:cubicBezTo>
                    <a:pt x="151924" y="670084"/>
                    <a:pt x="189452" y="707612"/>
                    <a:pt x="235363" y="707612"/>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7" name="Freeform: Shape 54">
              <a:extLst>
                <a:ext uri="{FF2B5EF4-FFF2-40B4-BE49-F238E27FC236}">
                  <a16:creationId xmlns:a16="http://schemas.microsoft.com/office/drawing/2014/main" id="{8A232C31-7ECD-B8E8-9058-668B8F932608}"/>
                </a:ext>
              </a:extLst>
            </p:cNvPr>
            <p:cNvSpPr/>
            <p:nvPr/>
          </p:nvSpPr>
          <p:spPr>
            <a:xfrm>
              <a:off x="4979019" y="1499219"/>
              <a:ext cx="450437" cy="290036"/>
            </a:xfrm>
            <a:custGeom>
              <a:avLst/>
              <a:gdLst>
                <a:gd name="connsiteX0" fmla="*/ 450438 w 450437"/>
                <a:gd name="connsiteY0" fmla="*/ 0 h 290036"/>
                <a:gd name="connsiteX1" fmla="*/ 70009 w 450437"/>
                <a:gd name="connsiteY1" fmla="*/ 0 h 290036"/>
                <a:gd name="connsiteX2" fmla="*/ 0 w 450437"/>
                <a:gd name="connsiteY2" fmla="*/ 70009 h 290036"/>
                <a:gd name="connsiteX3" fmla="*/ 0 w 450437"/>
                <a:gd name="connsiteY3" fmla="*/ 220028 h 290036"/>
                <a:gd name="connsiteX4" fmla="*/ 70009 w 450437"/>
                <a:gd name="connsiteY4" fmla="*/ 290036 h 290036"/>
                <a:gd name="connsiteX5" fmla="*/ 450438 w 450437"/>
                <a:gd name="connsiteY5" fmla="*/ 290036 h 290036"/>
                <a:gd name="connsiteX6" fmla="*/ 450438 w 450437"/>
                <a:gd name="connsiteY6" fmla="*/ 0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437" h="290036">
                  <a:moveTo>
                    <a:pt x="450438" y="0"/>
                  </a:moveTo>
                  <a:lnTo>
                    <a:pt x="70009" y="0"/>
                  </a:lnTo>
                  <a:cubicBezTo>
                    <a:pt x="31528" y="0"/>
                    <a:pt x="0" y="31528"/>
                    <a:pt x="0" y="70009"/>
                  </a:cubicBezTo>
                  <a:lnTo>
                    <a:pt x="0" y="220028"/>
                  </a:lnTo>
                  <a:cubicBezTo>
                    <a:pt x="0" y="258509"/>
                    <a:pt x="31528" y="290036"/>
                    <a:pt x="70009" y="290036"/>
                  </a:cubicBezTo>
                  <a:lnTo>
                    <a:pt x="450438" y="290036"/>
                  </a:lnTo>
                  <a:lnTo>
                    <a:pt x="45043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8" name="Freeform: Shape 55">
              <a:extLst>
                <a:ext uri="{FF2B5EF4-FFF2-40B4-BE49-F238E27FC236}">
                  <a16:creationId xmlns:a16="http://schemas.microsoft.com/office/drawing/2014/main" id="{3B737221-C556-00EA-587C-766A284A60F2}"/>
                </a:ext>
              </a:extLst>
            </p:cNvPr>
            <p:cNvSpPr/>
            <p:nvPr/>
          </p:nvSpPr>
          <p:spPr>
            <a:xfrm>
              <a:off x="4666981" y="1789445"/>
              <a:ext cx="762571" cy="290036"/>
            </a:xfrm>
            <a:custGeom>
              <a:avLst/>
              <a:gdLst>
                <a:gd name="connsiteX0" fmla="*/ 762476 w 762571"/>
                <a:gd name="connsiteY0" fmla="*/ 290036 h 290036"/>
                <a:gd name="connsiteX1" fmla="*/ 70009 w 762571"/>
                <a:gd name="connsiteY1" fmla="*/ 290036 h 290036"/>
                <a:gd name="connsiteX2" fmla="*/ 0 w 762571"/>
                <a:gd name="connsiteY2" fmla="*/ 220028 h 290036"/>
                <a:gd name="connsiteX3" fmla="*/ 0 w 762571"/>
                <a:gd name="connsiteY3" fmla="*/ 70009 h 290036"/>
                <a:gd name="connsiteX4" fmla="*/ 70009 w 762571"/>
                <a:gd name="connsiteY4" fmla="*/ 0 h 290036"/>
                <a:gd name="connsiteX5" fmla="*/ 208216 w 762571"/>
                <a:gd name="connsiteY5" fmla="*/ 0 h 290036"/>
                <a:gd name="connsiteX6" fmla="*/ 299847 w 762571"/>
                <a:gd name="connsiteY6" fmla="*/ 61531 h 290036"/>
                <a:gd name="connsiteX7" fmla="*/ 299847 w 762571"/>
                <a:gd name="connsiteY7" fmla="*/ 77629 h 290036"/>
                <a:gd name="connsiteX8" fmla="*/ 368046 w 762571"/>
                <a:gd name="connsiteY8" fmla="*/ 145828 h 290036"/>
                <a:gd name="connsiteX9" fmla="*/ 391763 w 762571"/>
                <a:gd name="connsiteY9" fmla="*/ 145828 h 290036"/>
                <a:gd name="connsiteX10" fmla="*/ 459962 w 762571"/>
                <a:gd name="connsiteY10" fmla="*/ 77629 h 290036"/>
                <a:gd name="connsiteX11" fmla="*/ 459962 w 762571"/>
                <a:gd name="connsiteY11" fmla="*/ 61531 h 290036"/>
                <a:gd name="connsiteX12" fmla="*/ 421005 w 762571"/>
                <a:gd name="connsiteY12" fmla="*/ 0 h 290036"/>
                <a:gd name="connsiteX13" fmla="*/ 762571 w 762571"/>
                <a:gd name="connsiteY13" fmla="*/ 0 h 290036"/>
                <a:gd name="connsiteX14" fmla="*/ 762571 w 762571"/>
                <a:gd name="connsiteY14" fmla="*/ 290036 h 290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2571" h="290036">
                  <a:moveTo>
                    <a:pt x="762476" y="290036"/>
                  </a:moveTo>
                  <a:lnTo>
                    <a:pt x="70009" y="290036"/>
                  </a:lnTo>
                  <a:cubicBezTo>
                    <a:pt x="31528" y="290036"/>
                    <a:pt x="0" y="258509"/>
                    <a:pt x="0" y="220028"/>
                  </a:cubicBezTo>
                  <a:lnTo>
                    <a:pt x="0" y="70009"/>
                  </a:lnTo>
                  <a:cubicBezTo>
                    <a:pt x="0" y="31528"/>
                    <a:pt x="31528" y="0"/>
                    <a:pt x="70009" y="0"/>
                  </a:cubicBezTo>
                  <a:lnTo>
                    <a:pt x="208216" y="0"/>
                  </a:lnTo>
                  <a:cubicBezTo>
                    <a:pt x="268224" y="1143"/>
                    <a:pt x="299847" y="34480"/>
                    <a:pt x="299847" y="61531"/>
                  </a:cubicBezTo>
                  <a:lnTo>
                    <a:pt x="299847" y="77629"/>
                  </a:lnTo>
                  <a:cubicBezTo>
                    <a:pt x="299847" y="115157"/>
                    <a:pt x="330517" y="145828"/>
                    <a:pt x="368046" y="145828"/>
                  </a:cubicBezTo>
                  <a:lnTo>
                    <a:pt x="391763" y="145828"/>
                  </a:lnTo>
                  <a:cubicBezTo>
                    <a:pt x="429292" y="145828"/>
                    <a:pt x="459962" y="115157"/>
                    <a:pt x="459962" y="77629"/>
                  </a:cubicBezTo>
                  <a:lnTo>
                    <a:pt x="459962" y="61531"/>
                  </a:lnTo>
                  <a:cubicBezTo>
                    <a:pt x="459962" y="34480"/>
                    <a:pt x="443960" y="10954"/>
                    <a:pt x="421005" y="0"/>
                  </a:cubicBezTo>
                  <a:lnTo>
                    <a:pt x="762571" y="0"/>
                  </a:lnTo>
                  <a:lnTo>
                    <a:pt x="762571" y="29003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19" name="Freeform: Shape 56">
              <a:extLst>
                <a:ext uri="{FF2B5EF4-FFF2-40B4-BE49-F238E27FC236}">
                  <a16:creationId xmlns:a16="http://schemas.microsoft.com/office/drawing/2014/main" id="{693E858F-566C-5021-57D7-BFD9246C73D5}"/>
                </a:ext>
              </a:extLst>
            </p:cNvPr>
            <p:cNvSpPr/>
            <p:nvPr/>
          </p:nvSpPr>
          <p:spPr>
            <a:xfrm>
              <a:off x="4752787" y="2078719"/>
              <a:ext cx="676764" cy="280797"/>
            </a:xfrm>
            <a:custGeom>
              <a:avLst/>
              <a:gdLst>
                <a:gd name="connsiteX0" fmla="*/ 676764 w 676764"/>
                <a:gd name="connsiteY0" fmla="*/ 63056 h 280797"/>
                <a:gd name="connsiteX1" fmla="*/ 676764 w 676764"/>
                <a:gd name="connsiteY1" fmla="*/ 75914 h 280797"/>
                <a:gd name="connsiteX2" fmla="*/ 676764 w 676764"/>
                <a:gd name="connsiteY2" fmla="*/ 84106 h 280797"/>
                <a:gd name="connsiteX3" fmla="*/ 616281 w 676764"/>
                <a:gd name="connsiteY3" fmla="*/ 144590 h 280797"/>
                <a:gd name="connsiteX4" fmla="*/ 526174 w 676764"/>
                <a:gd name="connsiteY4" fmla="*/ 144590 h 280797"/>
                <a:gd name="connsiteX5" fmla="*/ 526174 w 676764"/>
                <a:gd name="connsiteY5" fmla="*/ 220313 h 280797"/>
                <a:gd name="connsiteX6" fmla="*/ 465691 w 676764"/>
                <a:gd name="connsiteY6" fmla="*/ 280797 h 280797"/>
                <a:gd name="connsiteX7" fmla="*/ 227566 w 676764"/>
                <a:gd name="connsiteY7" fmla="*/ 280797 h 280797"/>
                <a:gd name="connsiteX8" fmla="*/ 227566 w 676764"/>
                <a:gd name="connsiteY8" fmla="*/ 205073 h 280797"/>
                <a:gd name="connsiteX9" fmla="*/ 167082 w 676764"/>
                <a:gd name="connsiteY9" fmla="*/ 144590 h 280797"/>
                <a:gd name="connsiteX10" fmla="*/ 7348 w 676764"/>
                <a:gd name="connsiteY10" fmla="*/ 144590 h 280797"/>
                <a:gd name="connsiteX11" fmla="*/ 67832 w 676764"/>
                <a:gd name="connsiteY11" fmla="*/ 84106 h 280797"/>
                <a:gd name="connsiteX12" fmla="*/ 67832 w 676764"/>
                <a:gd name="connsiteY12" fmla="*/ 63056 h 280797"/>
                <a:gd name="connsiteX13" fmla="*/ 7348 w 676764"/>
                <a:gd name="connsiteY13" fmla="*/ 2572 h 280797"/>
                <a:gd name="connsiteX14" fmla="*/ 96502 w 676764"/>
                <a:gd name="connsiteY14" fmla="*/ 1905 h 280797"/>
                <a:gd name="connsiteX15" fmla="*/ 96502 w 676764"/>
                <a:gd name="connsiteY15" fmla="*/ 0 h 280797"/>
                <a:gd name="connsiteX16" fmla="*/ 465691 w 676764"/>
                <a:gd name="connsiteY16" fmla="*/ 0 h 280797"/>
                <a:gd name="connsiteX17" fmla="*/ 676764 w 676764"/>
                <a:gd name="connsiteY17" fmla="*/ 0 h 280797"/>
                <a:gd name="connsiteX18" fmla="*/ 676764 w 676764"/>
                <a:gd name="connsiteY18" fmla="*/ 63056 h 280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76764" h="280797">
                  <a:moveTo>
                    <a:pt x="676764" y="63056"/>
                  </a:moveTo>
                  <a:lnTo>
                    <a:pt x="676764" y="75914"/>
                  </a:lnTo>
                  <a:lnTo>
                    <a:pt x="676764" y="84106"/>
                  </a:lnTo>
                  <a:cubicBezTo>
                    <a:pt x="676764" y="117348"/>
                    <a:pt x="649523" y="144590"/>
                    <a:pt x="616281" y="144590"/>
                  </a:cubicBezTo>
                  <a:lnTo>
                    <a:pt x="526174" y="144590"/>
                  </a:lnTo>
                  <a:lnTo>
                    <a:pt x="526174" y="220313"/>
                  </a:lnTo>
                  <a:cubicBezTo>
                    <a:pt x="526174" y="253556"/>
                    <a:pt x="498933" y="280797"/>
                    <a:pt x="465691" y="280797"/>
                  </a:cubicBezTo>
                  <a:lnTo>
                    <a:pt x="227566" y="280797"/>
                  </a:lnTo>
                  <a:lnTo>
                    <a:pt x="227566" y="205073"/>
                  </a:lnTo>
                  <a:cubicBezTo>
                    <a:pt x="227566" y="171831"/>
                    <a:pt x="200324" y="144590"/>
                    <a:pt x="167082" y="144590"/>
                  </a:cubicBezTo>
                  <a:lnTo>
                    <a:pt x="7348" y="144590"/>
                  </a:lnTo>
                  <a:cubicBezTo>
                    <a:pt x="40590" y="144590"/>
                    <a:pt x="67832" y="117443"/>
                    <a:pt x="67832" y="84106"/>
                  </a:cubicBezTo>
                  <a:lnTo>
                    <a:pt x="67832" y="63056"/>
                  </a:lnTo>
                  <a:cubicBezTo>
                    <a:pt x="67832" y="29813"/>
                    <a:pt x="40590" y="2572"/>
                    <a:pt x="7348" y="2572"/>
                  </a:cubicBezTo>
                  <a:cubicBezTo>
                    <a:pt x="-18370" y="2572"/>
                    <a:pt x="26302" y="2286"/>
                    <a:pt x="96502" y="1905"/>
                  </a:cubicBezTo>
                  <a:lnTo>
                    <a:pt x="96502" y="0"/>
                  </a:lnTo>
                  <a:lnTo>
                    <a:pt x="465691" y="0"/>
                  </a:lnTo>
                  <a:lnTo>
                    <a:pt x="676764" y="0"/>
                  </a:lnTo>
                  <a:lnTo>
                    <a:pt x="676764" y="6305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0" name="Freeform: Shape 57">
              <a:extLst>
                <a:ext uri="{FF2B5EF4-FFF2-40B4-BE49-F238E27FC236}">
                  <a16:creationId xmlns:a16="http://schemas.microsoft.com/office/drawing/2014/main" id="{56F3BCB1-1F70-3C6F-41E2-2BD651E803DC}"/>
                </a:ext>
              </a:extLst>
            </p:cNvPr>
            <p:cNvSpPr/>
            <p:nvPr/>
          </p:nvSpPr>
          <p:spPr>
            <a:xfrm>
              <a:off x="4480672" y="2223214"/>
              <a:ext cx="495776" cy="136207"/>
            </a:xfrm>
            <a:custGeom>
              <a:avLst/>
              <a:gdLst>
                <a:gd name="connsiteX0" fmla="*/ 495776 w 495776"/>
                <a:gd name="connsiteY0" fmla="*/ 136208 h 136207"/>
                <a:gd name="connsiteX1" fmla="*/ 495776 w 495776"/>
                <a:gd name="connsiteY1" fmla="*/ 60484 h 136207"/>
                <a:gd name="connsiteX2" fmla="*/ 435292 w 495776"/>
                <a:gd name="connsiteY2" fmla="*/ 0 h 136207"/>
                <a:gd name="connsiteX3" fmla="*/ 89630 w 495776"/>
                <a:gd name="connsiteY3" fmla="*/ 0 h 136207"/>
                <a:gd name="connsiteX4" fmla="*/ 29146 w 495776"/>
                <a:gd name="connsiteY4" fmla="*/ 60484 h 136207"/>
                <a:gd name="connsiteX5" fmla="*/ 29146 w 495776"/>
                <a:gd name="connsiteY5" fmla="*/ 73914 h 136207"/>
                <a:gd name="connsiteX6" fmla="*/ 0 w 495776"/>
                <a:gd name="connsiteY6" fmla="*/ 136208 h 136207"/>
                <a:gd name="connsiteX7" fmla="*/ 495776 w 495776"/>
                <a:gd name="connsiteY7" fmla="*/ 136208 h 13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76" h="136207">
                  <a:moveTo>
                    <a:pt x="495776" y="136208"/>
                  </a:moveTo>
                  <a:lnTo>
                    <a:pt x="495776" y="60484"/>
                  </a:lnTo>
                  <a:cubicBezTo>
                    <a:pt x="495776" y="27242"/>
                    <a:pt x="468534" y="0"/>
                    <a:pt x="435292" y="0"/>
                  </a:cubicBezTo>
                  <a:lnTo>
                    <a:pt x="89630" y="0"/>
                  </a:lnTo>
                  <a:cubicBezTo>
                    <a:pt x="56388" y="0"/>
                    <a:pt x="29146" y="27242"/>
                    <a:pt x="29146" y="60484"/>
                  </a:cubicBezTo>
                  <a:lnTo>
                    <a:pt x="29146" y="73914"/>
                  </a:lnTo>
                  <a:cubicBezTo>
                    <a:pt x="29146" y="98870"/>
                    <a:pt x="17907" y="121253"/>
                    <a:pt x="0" y="136208"/>
                  </a:cubicBezTo>
                  <a:lnTo>
                    <a:pt x="495776" y="136208"/>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1" name="Freeform: Shape 58">
              <a:extLst>
                <a:ext uri="{FF2B5EF4-FFF2-40B4-BE49-F238E27FC236}">
                  <a16:creationId xmlns:a16="http://schemas.microsoft.com/office/drawing/2014/main" id="{FD9E1D18-C69D-AEB3-52D6-5F322C71BA95}"/>
                </a:ext>
              </a:extLst>
            </p:cNvPr>
            <p:cNvSpPr/>
            <p:nvPr/>
          </p:nvSpPr>
          <p:spPr>
            <a:xfrm>
              <a:off x="3380820" y="2942637"/>
              <a:ext cx="1117568" cy="468344"/>
            </a:xfrm>
            <a:custGeom>
              <a:avLst/>
              <a:gdLst>
                <a:gd name="connsiteX0" fmla="*/ 1117568 w 1117568"/>
                <a:gd name="connsiteY0" fmla="*/ 208883 h 468344"/>
                <a:gd name="connsiteX1" fmla="*/ 1117568 w 1117568"/>
                <a:gd name="connsiteY1" fmla="*/ 303943 h 468344"/>
                <a:gd name="connsiteX2" fmla="*/ 1047559 w 1117568"/>
                <a:gd name="connsiteY2" fmla="*/ 303276 h 468344"/>
                <a:gd name="connsiteX3" fmla="*/ 1041273 w 1117568"/>
                <a:gd name="connsiteY3" fmla="*/ 303276 h 468344"/>
                <a:gd name="connsiteX4" fmla="*/ 960310 w 1117568"/>
                <a:gd name="connsiteY4" fmla="*/ 384238 h 468344"/>
                <a:gd name="connsiteX5" fmla="*/ 960310 w 1117568"/>
                <a:gd name="connsiteY5" fmla="*/ 398335 h 468344"/>
                <a:gd name="connsiteX6" fmla="*/ 890302 w 1117568"/>
                <a:gd name="connsiteY6" fmla="*/ 468344 h 468344"/>
                <a:gd name="connsiteX7" fmla="*/ 323088 w 1117568"/>
                <a:gd name="connsiteY7" fmla="*/ 468344 h 468344"/>
                <a:gd name="connsiteX8" fmla="*/ 322421 w 1117568"/>
                <a:gd name="connsiteY8" fmla="*/ 398335 h 468344"/>
                <a:gd name="connsiteX9" fmla="*/ 322421 w 1117568"/>
                <a:gd name="connsiteY9" fmla="*/ 384238 h 468344"/>
                <a:gd name="connsiteX10" fmla="*/ 241459 w 1117568"/>
                <a:gd name="connsiteY10" fmla="*/ 303276 h 468344"/>
                <a:gd name="connsiteX11" fmla="*/ 224695 w 1117568"/>
                <a:gd name="connsiteY11" fmla="*/ 303276 h 468344"/>
                <a:gd name="connsiteX12" fmla="*/ 154876 w 1117568"/>
                <a:gd name="connsiteY12" fmla="*/ 238887 h 468344"/>
                <a:gd name="connsiteX13" fmla="*/ 74104 w 1117568"/>
                <a:gd name="connsiteY13" fmla="*/ 164401 h 468344"/>
                <a:gd name="connsiteX14" fmla="*/ 70009 w 1117568"/>
                <a:gd name="connsiteY14" fmla="*/ 164401 h 468344"/>
                <a:gd name="connsiteX15" fmla="*/ 0 w 1117568"/>
                <a:gd name="connsiteY15" fmla="*/ 94393 h 468344"/>
                <a:gd name="connsiteX16" fmla="*/ 0 w 1117568"/>
                <a:gd name="connsiteY16" fmla="*/ 70009 h 468344"/>
                <a:gd name="connsiteX17" fmla="*/ 70009 w 1117568"/>
                <a:gd name="connsiteY17" fmla="*/ 0 h 468344"/>
                <a:gd name="connsiteX18" fmla="*/ 403003 w 1117568"/>
                <a:gd name="connsiteY18" fmla="*/ 0 h 468344"/>
                <a:gd name="connsiteX19" fmla="*/ 452533 w 1117568"/>
                <a:gd name="connsiteY19" fmla="*/ 0 h 468344"/>
                <a:gd name="connsiteX20" fmla="*/ 567880 w 1117568"/>
                <a:gd name="connsiteY20" fmla="*/ 0 h 468344"/>
                <a:gd name="connsiteX21" fmla="*/ 637699 w 1117568"/>
                <a:gd name="connsiteY21" fmla="*/ 64389 h 468344"/>
                <a:gd name="connsiteX22" fmla="*/ 718471 w 1117568"/>
                <a:gd name="connsiteY22" fmla="*/ 138874 h 468344"/>
                <a:gd name="connsiteX23" fmla="*/ 1047655 w 1117568"/>
                <a:gd name="connsiteY23" fmla="*/ 138874 h 468344"/>
                <a:gd name="connsiteX24" fmla="*/ 1117568 w 1117568"/>
                <a:gd name="connsiteY24" fmla="*/ 208883 h 46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17568" h="468344">
                  <a:moveTo>
                    <a:pt x="1117568" y="208883"/>
                  </a:moveTo>
                  <a:lnTo>
                    <a:pt x="1117568" y="303943"/>
                  </a:lnTo>
                  <a:lnTo>
                    <a:pt x="1047559" y="303276"/>
                  </a:lnTo>
                  <a:lnTo>
                    <a:pt x="1041273" y="303276"/>
                  </a:lnTo>
                  <a:cubicBezTo>
                    <a:pt x="996696" y="303276"/>
                    <a:pt x="960310" y="339662"/>
                    <a:pt x="960310" y="384238"/>
                  </a:cubicBezTo>
                  <a:lnTo>
                    <a:pt x="960310" y="398335"/>
                  </a:lnTo>
                  <a:cubicBezTo>
                    <a:pt x="960310" y="436816"/>
                    <a:pt x="928783" y="468344"/>
                    <a:pt x="890302" y="468344"/>
                  </a:cubicBezTo>
                  <a:lnTo>
                    <a:pt x="323088" y="468344"/>
                  </a:lnTo>
                  <a:lnTo>
                    <a:pt x="322421" y="398335"/>
                  </a:lnTo>
                  <a:lnTo>
                    <a:pt x="322421" y="384238"/>
                  </a:lnTo>
                  <a:cubicBezTo>
                    <a:pt x="322421" y="339662"/>
                    <a:pt x="286036" y="303276"/>
                    <a:pt x="241459" y="303276"/>
                  </a:cubicBezTo>
                  <a:lnTo>
                    <a:pt x="224695" y="303276"/>
                  </a:lnTo>
                  <a:cubicBezTo>
                    <a:pt x="188023" y="303276"/>
                    <a:pt x="157734" y="274796"/>
                    <a:pt x="154876" y="238887"/>
                  </a:cubicBezTo>
                  <a:cubicBezTo>
                    <a:pt x="151447" y="196691"/>
                    <a:pt x="116491" y="164401"/>
                    <a:pt x="74104" y="164401"/>
                  </a:cubicBezTo>
                  <a:lnTo>
                    <a:pt x="70009" y="164401"/>
                  </a:lnTo>
                  <a:cubicBezTo>
                    <a:pt x="31528" y="164401"/>
                    <a:pt x="0" y="132874"/>
                    <a:pt x="0" y="94393"/>
                  </a:cubicBezTo>
                  <a:lnTo>
                    <a:pt x="0" y="70009"/>
                  </a:lnTo>
                  <a:cubicBezTo>
                    <a:pt x="0" y="31528"/>
                    <a:pt x="31528" y="0"/>
                    <a:pt x="70009" y="0"/>
                  </a:cubicBezTo>
                  <a:lnTo>
                    <a:pt x="403003" y="0"/>
                  </a:lnTo>
                  <a:lnTo>
                    <a:pt x="452533" y="0"/>
                  </a:lnTo>
                  <a:lnTo>
                    <a:pt x="567880" y="0"/>
                  </a:lnTo>
                  <a:cubicBezTo>
                    <a:pt x="604456" y="0"/>
                    <a:pt x="634841" y="28480"/>
                    <a:pt x="637699" y="64389"/>
                  </a:cubicBezTo>
                  <a:cubicBezTo>
                    <a:pt x="641128" y="106585"/>
                    <a:pt x="676084" y="138874"/>
                    <a:pt x="718471" y="138874"/>
                  </a:cubicBezTo>
                  <a:lnTo>
                    <a:pt x="1047655" y="138874"/>
                  </a:lnTo>
                  <a:cubicBezTo>
                    <a:pt x="1086040" y="138874"/>
                    <a:pt x="1117568" y="170402"/>
                    <a:pt x="1117568" y="208883"/>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2" name="Freeform: Shape 59">
              <a:extLst>
                <a:ext uri="{FF2B5EF4-FFF2-40B4-BE49-F238E27FC236}">
                  <a16:creationId xmlns:a16="http://schemas.microsoft.com/office/drawing/2014/main" id="{18492BB3-C8CF-2977-0E61-FB8BDF1A7701}"/>
                </a:ext>
              </a:extLst>
            </p:cNvPr>
            <p:cNvSpPr/>
            <p:nvPr/>
          </p:nvSpPr>
          <p:spPr>
            <a:xfrm>
              <a:off x="4183110" y="3246961"/>
              <a:ext cx="781336" cy="280130"/>
            </a:xfrm>
            <a:custGeom>
              <a:avLst/>
              <a:gdLst>
                <a:gd name="connsiteX0" fmla="*/ 0 w 781336"/>
                <a:gd name="connsiteY0" fmla="*/ 164116 h 280130"/>
                <a:gd name="connsiteX1" fmla="*/ 0 w 781336"/>
                <a:gd name="connsiteY1" fmla="*/ 280130 h 280130"/>
                <a:gd name="connsiteX2" fmla="*/ 241363 w 781336"/>
                <a:gd name="connsiteY2" fmla="*/ 280130 h 280130"/>
                <a:gd name="connsiteX3" fmla="*/ 290894 w 781336"/>
                <a:gd name="connsiteY3" fmla="*/ 280130 h 280130"/>
                <a:gd name="connsiteX4" fmla="*/ 406241 w 781336"/>
                <a:gd name="connsiteY4" fmla="*/ 280130 h 280130"/>
                <a:gd name="connsiteX5" fmla="*/ 476060 w 781336"/>
                <a:gd name="connsiteY5" fmla="*/ 215741 h 280130"/>
                <a:gd name="connsiteX6" fmla="*/ 556832 w 781336"/>
                <a:gd name="connsiteY6" fmla="*/ 141256 h 280130"/>
                <a:gd name="connsiteX7" fmla="*/ 781336 w 781336"/>
                <a:gd name="connsiteY7" fmla="*/ 141256 h 280130"/>
                <a:gd name="connsiteX8" fmla="*/ 781336 w 781336"/>
                <a:gd name="connsiteY8" fmla="*/ 1524 h 280130"/>
                <a:gd name="connsiteX9" fmla="*/ 530162 w 781336"/>
                <a:gd name="connsiteY9" fmla="*/ 1524 h 280130"/>
                <a:gd name="connsiteX10" fmla="*/ 223647 w 781336"/>
                <a:gd name="connsiteY10" fmla="*/ 0 h 280130"/>
                <a:gd name="connsiteX11" fmla="*/ 157925 w 781336"/>
                <a:gd name="connsiteY11" fmla="*/ 80010 h 280130"/>
                <a:gd name="connsiteX12" fmla="*/ 157925 w 781336"/>
                <a:gd name="connsiteY12" fmla="*/ 94107 h 280130"/>
                <a:gd name="connsiteX13" fmla="*/ 87916 w 781336"/>
                <a:gd name="connsiteY13" fmla="*/ 164116 h 280130"/>
                <a:gd name="connsiteX14" fmla="*/ 0 w 781336"/>
                <a:gd name="connsiteY14" fmla="*/ 164116 h 280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1336" h="280130">
                  <a:moveTo>
                    <a:pt x="0" y="164116"/>
                  </a:moveTo>
                  <a:lnTo>
                    <a:pt x="0" y="280130"/>
                  </a:lnTo>
                  <a:lnTo>
                    <a:pt x="241363" y="280130"/>
                  </a:lnTo>
                  <a:lnTo>
                    <a:pt x="290894" y="280130"/>
                  </a:lnTo>
                  <a:lnTo>
                    <a:pt x="406241" y="280130"/>
                  </a:lnTo>
                  <a:cubicBezTo>
                    <a:pt x="442817" y="280130"/>
                    <a:pt x="473202" y="251651"/>
                    <a:pt x="476060" y="215741"/>
                  </a:cubicBezTo>
                  <a:cubicBezTo>
                    <a:pt x="479488" y="173546"/>
                    <a:pt x="514445" y="141256"/>
                    <a:pt x="556832" y="141256"/>
                  </a:cubicBezTo>
                  <a:lnTo>
                    <a:pt x="781336" y="141256"/>
                  </a:lnTo>
                  <a:lnTo>
                    <a:pt x="781336" y="1524"/>
                  </a:lnTo>
                  <a:lnTo>
                    <a:pt x="530162" y="1524"/>
                  </a:lnTo>
                  <a:lnTo>
                    <a:pt x="223647" y="0"/>
                  </a:lnTo>
                  <a:cubicBezTo>
                    <a:pt x="188500" y="8858"/>
                    <a:pt x="157925" y="42196"/>
                    <a:pt x="157925" y="80010"/>
                  </a:cubicBezTo>
                  <a:lnTo>
                    <a:pt x="157925" y="94107"/>
                  </a:lnTo>
                  <a:cubicBezTo>
                    <a:pt x="157925" y="132588"/>
                    <a:pt x="126397" y="164116"/>
                    <a:pt x="87916" y="164116"/>
                  </a:cubicBezTo>
                  <a:lnTo>
                    <a:pt x="0" y="16411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3" name="Freeform: Shape 60">
              <a:extLst>
                <a:ext uri="{FF2B5EF4-FFF2-40B4-BE49-F238E27FC236}">
                  <a16:creationId xmlns:a16="http://schemas.microsoft.com/office/drawing/2014/main" id="{A8D0D658-D063-66C5-DB5E-A41E49F16F94}"/>
                </a:ext>
              </a:extLst>
            </p:cNvPr>
            <p:cNvSpPr/>
            <p:nvPr/>
          </p:nvSpPr>
          <p:spPr>
            <a:xfrm>
              <a:off x="3700479" y="2359612"/>
              <a:ext cx="1578101" cy="888872"/>
            </a:xfrm>
            <a:custGeom>
              <a:avLst/>
              <a:gdLst>
                <a:gd name="connsiteX0" fmla="*/ 1423702 w 1578101"/>
                <a:gd name="connsiteY0" fmla="*/ 828389 h 888872"/>
                <a:gd name="connsiteX1" fmla="*/ 1363218 w 1578101"/>
                <a:gd name="connsiteY1" fmla="*/ 888873 h 888872"/>
                <a:gd name="connsiteX2" fmla="*/ 1012793 w 1578101"/>
                <a:gd name="connsiteY2" fmla="*/ 888873 h 888872"/>
                <a:gd name="connsiteX3" fmla="*/ 797909 w 1578101"/>
                <a:gd name="connsiteY3" fmla="*/ 887063 h 888872"/>
                <a:gd name="connsiteX4" fmla="*/ 797909 w 1578101"/>
                <a:gd name="connsiteY4" fmla="*/ 792004 h 888872"/>
                <a:gd name="connsiteX5" fmla="*/ 727900 w 1578101"/>
                <a:gd name="connsiteY5" fmla="*/ 721995 h 888872"/>
                <a:gd name="connsiteX6" fmla="*/ 398716 w 1578101"/>
                <a:gd name="connsiteY6" fmla="*/ 721995 h 888872"/>
                <a:gd name="connsiteX7" fmla="*/ 317945 w 1578101"/>
                <a:gd name="connsiteY7" fmla="*/ 647509 h 888872"/>
                <a:gd name="connsiteX8" fmla="*/ 248126 w 1578101"/>
                <a:gd name="connsiteY8" fmla="*/ 583120 h 888872"/>
                <a:gd name="connsiteX9" fmla="*/ 132683 w 1578101"/>
                <a:gd name="connsiteY9" fmla="*/ 583120 h 888872"/>
                <a:gd name="connsiteX10" fmla="*/ 83153 w 1578101"/>
                <a:gd name="connsiteY10" fmla="*/ 583120 h 888872"/>
                <a:gd name="connsiteX11" fmla="*/ 0 w 1578101"/>
                <a:gd name="connsiteY11" fmla="*/ 583120 h 888872"/>
                <a:gd name="connsiteX12" fmla="*/ 0 w 1578101"/>
                <a:gd name="connsiteY12" fmla="*/ 60484 h 888872"/>
                <a:gd name="connsiteX13" fmla="*/ 60484 w 1578101"/>
                <a:gd name="connsiteY13" fmla="*/ 0 h 888872"/>
                <a:gd name="connsiteX14" fmla="*/ 1420939 w 1578101"/>
                <a:gd name="connsiteY14" fmla="*/ 0 h 888872"/>
                <a:gd name="connsiteX15" fmla="*/ 1420939 w 1578101"/>
                <a:gd name="connsiteY15" fmla="*/ 338328 h 888872"/>
                <a:gd name="connsiteX16" fmla="*/ 1420939 w 1578101"/>
                <a:gd name="connsiteY16" fmla="*/ 390716 h 888872"/>
                <a:gd name="connsiteX17" fmla="*/ 1481423 w 1578101"/>
                <a:gd name="connsiteY17" fmla="*/ 451199 h 888872"/>
                <a:gd name="connsiteX18" fmla="*/ 1575721 w 1578101"/>
                <a:gd name="connsiteY18" fmla="*/ 451199 h 888872"/>
                <a:gd name="connsiteX19" fmla="*/ 1578102 w 1578101"/>
                <a:gd name="connsiteY19" fmla="*/ 729996 h 888872"/>
                <a:gd name="connsiteX20" fmla="*/ 1496282 w 1578101"/>
                <a:gd name="connsiteY20" fmla="*/ 729996 h 888872"/>
                <a:gd name="connsiteX21" fmla="*/ 1423797 w 1578101"/>
                <a:gd name="connsiteY21" fmla="*/ 797624 h 888872"/>
                <a:gd name="connsiteX22" fmla="*/ 1423702 w 1578101"/>
                <a:gd name="connsiteY22" fmla="*/ 828389 h 888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78101" h="888872">
                  <a:moveTo>
                    <a:pt x="1423702" y="828389"/>
                  </a:moveTo>
                  <a:cubicBezTo>
                    <a:pt x="1423511" y="861632"/>
                    <a:pt x="1396460" y="888873"/>
                    <a:pt x="1363218" y="888873"/>
                  </a:cubicBezTo>
                  <a:lnTo>
                    <a:pt x="1012793" y="888873"/>
                  </a:lnTo>
                  <a:lnTo>
                    <a:pt x="797909" y="887063"/>
                  </a:lnTo>
                  <a:lnTo>
                    <a:pt x="797909" y="792004"/>
                  </a:lnTo>
                  <a:cubicBezTo>
                    <a:pt x="797909" y="753523"/>
                    <a:pt x="766381" y="721995"/>
                    <a:pt x="727900" y="721995"/>
                  </a:cubicBezTo>
                  <a:lnTo>
                    <a:pt x="398716" y="721995"/>
                  </a:lnTo>
                  <a:cubicBezTo>
                    <a:pt x="356425" y="721995"/>
                    <a:pt x="321373" y="689705"/>
                    <a:pt x="317945" y="647509"/>
                  </a:cubicBezTo>
                  <a:cubicBezTo>
                    <a:pt x="315087" y="611600"/>
                    <a:pt x="284797" y="583120"/>
                    <a:pt x="248126" y="583120"/>
                  </a:cubicBezTo>
                  <a:lnTo>
                    <a:pt x="132683" y="583120"/>
                  </a:lnTo>
                  <a:lnTo>
                    <a:pt x="83153" y="583120"/>
                  </a:lnTo>
                  <a:lnTo>
                    <a:pt x="0" y="583120"/>
                  </a:lnTo>
                  <a:lnTo>
                    <a:pt x="0" y="60484"/>
                  </a:lnTo>
                  <a:cubicBezTo>
                    <a:pt x="0" y="27242"/>
                    <a:pt x="27241" y="0"/>
                    <a:pt x="60484" y="0"/>
                  </a:cubicBezTo>
                  <a:lnTo>
                    <a:pt x="1420939" y="0"/>
                  </a:lnTo>
                  <a:lnTo>
                    <a:pt x="1420939" y="338328"/>
                  </a:lnTo>
                  <a:lnTo>
                    <a:pt x="1420939" y="390716"/>
                  </a:lnTo>
                  <a:cubicBezTo>
                    <a:pt x="1420939" y="423958"/>
                    <a:pt x="1448181" y="451199"/>
                    <a:pt x="1481423" y="451199"/>
                  </a:cubicBezTo>
                  <a:lnTo>
                    <a:pt x="1575721" y="451199"/>
                  </a:lnTo>
                  <a:lnTo>
                    <a:pt x="1578102" y="729996"/>
                  </a:lnTo>
                  <a:lnTo>
                    <a:pt x="1496282" y="729996"/>
                  </a:lnTo>
                  <a:cubicBezTo>
                    <a:pt x="1457801" y="729996"/>
                    <a:pt x="1423988" y="759047"/>
                    <a:pt x="1423797" y="797624"/>
                  </a:cubicBezTo>
                  <a:lnTo>
                    <a:pt x="1423702" y="828389"/>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4" name="Freeform: Shape 61">
              <a:extLst>
                <a:ext uri="{FF2B5EF4-FFF2-40B4-BE49-F238E27FC236}">
                  <a16:creationId xmlns:a16="http://schemas.microsoft.com/office/drawing/2014/main" id="{09C058DA-03D6-AC2C-4A0F-957E7A6751C1}"/>
                </a:ext>
              </a:extLst>
            </p:cNvPr>
            <p:cNvSpPr/>
            <p:nvPr/>
          </p:nvSpPr>
          <p:spPr>
            <a:xfrm>
              <a:off x="2589388" y="2358278"/>
              <a:ext cx="1112234" cy="1175003"/>
            </a:xfrm>
            <a:custGeom>
              <a:avLst/>
              <a:gdLst>
                <a:gd name="connsiteX0" fmla="*/ 162115 w 1112234"/>
                <a:gd name="connsiteY0" fmla="*/ 371475 h 1175003"/>
                <a:gd name="connsiteX1" fmla="*/ 162115 w 1112234"/>
                <a:gd name="connsiteY1" fmla="*/ 164402 h 1175003"/>
                <a:gd name="connsiteX2" fmla="*/ 219837 w 1112234"/>
                <a:gd name="connsiteY2" fmla="*/ 164116 h 1175003"/>
                <a:gd name="connsiteX3" fmla="*/ 246412 w 1112234"/>
                <a:gd name="connsiteY3" fmla="*/ 164116 h 1175003"/>
                <a:gd name="connsiteX4" fmla="*/ 322802 w 1112234"/>
                <a:gd name="connsiteY4" fmla="*/ 87725 h 1175003"/>
                <a:gd name="connsiteX5" fmla="*/ 322802 w 1112234"/>
                <a:gd name="connsiteY5" fmla="*/ 69723 h 1175003"/>
                <a:gd name="connsiteX6" fmla="*/ 279844 w 1112234"/>
                <a:gd name="connsiteY6" fmla="*/ 1143 h 1175003"/>
                <a:gd name="connsiteX7" fmla="*/ 876872 w 1112234"/>
                <a:gd name="connsiteY7" fmla="*/ 0 h 1175003"/>
                <a:gd name="connsiteX8" fmla="*/ 948309 w 1112234"/>
                <a:gd name="connsiteY8" fmla="*/ 69723 h 1175003"/>
                <a:gd name="connsiteX9" fmla="*/ 948309 w 1112234"/>
                <a:gd name="connsiteY9" fmla="*/ 87725 h 1175003"/>
                <a:gd name="connsiteX10" fmla="*/ 1024699 w 1112234"/>
                <a:gd name="connsiteY10" fmla="*/ 164116 h 1175003"/>
                <a:gd name="connsiteX11" fmla="*/ 1051274 w 1112234"/>
                <a:gd name="connsiteY11" fmla="*/ 164116 h 1175003"/>
                <a:gd name="connsiteX12" fmla="*/ 1112234 w 1112234"/>
                <a:gd name="connsiteY12" fmla="*/ 133636 h 1175003"/>
                <a:gd name="connsiteX13" fmla="*/ 1112234 w 1112234"/>
                <a:gd name="connsiteY13" fmla="*/ 584263 h 1175003"/>
                <a:gd name="connsiteX14" fmla="*/ 861346 w 1112234"/>
                <a:gd name="connsiteY14" fmla="*/ 584263 h 1175003"/>
                <a:gd name="connsiteX15" fmla="*/ 791337 w 1112234"/>
                <a:gd name="connsiteY15" fmla="*/ 654272 h 1175003"/>
                <a:gd name="connsiteX16" fmla="*/ 791337 w 1112234"/>
                <a:gd name="connsiteY16" fmla="*/ 678656 h 1175003"/>
                <a:gd name="connsiteX17" fmla="*/ 861346 w 1112234"/>
                <a:gd name="connsiteY17" fmla="*/ 748665 h 1175003"/>
                <a:gd name="connsiteX18" fmla="*/ 865441 w 1112234"/>
                <a:gd name="connsiteY18" fmla="*/ 748665 h 1175003"/>
                <a:gd name="connsiteX19" fmla="*/ 946213 w 1112234"/>
                <a:gd name="connsiteY19" fmla="*/ 823150 h 1175003"/>
                <a:gd name="connsiteX20" fmla="*/ 1016032 w 1112234"/>
                <a:gd name="connsiteY20" fmla="*/ 887539 h 1175003"/>
                <a:gd name="connsiteX21" fmla="*/ 1032796 w 1112234"/>
                <a:gd name="connsiteY21" fmla="*/ 887539 h 1175003"/>
                <a:gd name="connsiteX22" fmla="*/ 1112234 w 1112234"/>
                <a:gd name="connsiteY22" fmla="*/ 952786 h 1175003"/>
                <a:gd name="connsiteX23" fmla="*/ 1112234 w 1112234"/>
                <a:gd name="connsiteY23" fmla="*/ 1103948 h 1175003"/>
                <a:gd name="connsiteX24" fmla="*/ 1042225 w 1112234"/>
                <a:gd name="connsiteY24" fmla="*/ 1173956 h 1175003"/>
                <a:gd name="connsiteX25" fmla="*/ 743236 w 1112234"/>
                <a:gd name="connsiteY25" fmla="*/ 1173956 h 1175003"/>
                <a:gd name="connsiteX26" fmla="*/ 735330 w 1112234"/>
                <a:gd name="connsiteY26" fmla="*/ 1174337 h 1175003"/>
                <a:gd name="connsiteX27" fmla="*/ 720757 w 1112234"/>
                <a:gd name="connsiteY27" fmla="*/ 1175004 h 1175003"/>
                <a:gd name="connsiteX28" fmla="*/ 162782 w 1112234"/>
                <a:gd name="connsiteY28" fmla="*/ 1175004 h 1175003"/>
                <a:gd name="connsiteX29" fmla="*/ 162782 w 1112234"/>
                <a:gd name="connsiteY29" fmla="*/ 1111853 h 1175003"/>
                <a:gd name="connsiteX30" fmla="*/ 81820 w 1112234"/>
                <a:gd name="connsiteY30" fmla="*/ 1030891 h 1175003"/>
                <a:gd name="connsiteX31" fmla="*/ 70009 w 1112234"/>
                <a:gd name="connsiteY31" fmla="*/ 1030891 h 1175003"/>
                <a:gd name="connsiteX32" fmla="*/ 0 w 1112234"/>
                <a:gd name="connsiteY32" fmla="*/ 960882 h 1175003"/>
                <a:gd name="connsiteX33" fmla="*/ 0 w 1112234"/>
                <a:gd name="connsiteY33" fmla="*/ 522446 h 1175003"/>
                <a:gd name="connsiteX34" fmla="*/ 70009 w 1112234"/>
                <a:gd name="connsiteY34" fmla="*/ 452438 h 1175003"/>
                <a:gd name="connsiteX35" fmla="*/ 81153 w 1112234"/>
                <a:gd name="connsiteY35" fmla="*/ 452438 h 1175003"/>
                <a:gd name="connsiteX36" fmla="*/ 162115 w 1112234"/>
                <a:gd name="connsiteY36" fmla="*/ 371475 h 1175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112234" h="1175003">
                  <a:moveTo>
                    <a:pt x="162115" y="371475"/>
                  </a:moveTo>
                  <a:lnTo>
                    <a:pt x="162115" y="164402"/>
                  </a:lnTo>
                  <a:lnTo>
                    <a:pt x="219837" y="164116"/>
                  </a:lnTo>
                  <a:lnTo>
                    <a:pt x="246412" y="164116"/>
                  </a:lnTo>
                  <a:cubicBezTo>
                    <a:pt x="288417" y="164116"/>
                    <a:pt x="322802" y="129730"/>
                    <a:pt x="322802" y="87725"/>
                  </a:cubicBezTo>
                  <a:lnTo>
                    <a:pt x="322802" y="69723"/>
                  </a:lnTo>
                  <a:cubicBezTo>
                    <a:pt x="322802" y="39719"/>
                    <a:pt x="305181" y="13621"/>
                    <a:pt x="279844" y="1143"/>
                  </a:cubicBezTo>
                  <a:cubicBezTo>
                    <a:pt x="462439" y="1143"/>
                    <a:pt x="695897" y="0"/>
                    <a:pt x="876872" y="0"/>
                  </a:cubicBezTo>
                  <a:cubicBezTo>
                    <a:pt x="939736" y="1524"/>
                    <a:pt x="948309" y="38767"/>
                    <a:pt x="948309" y="69723"/>
                  </a:cubicBezTo>
                  <a:lnTo>
                    <a:pt x="948309" y="87725"/>
                  </a:lnTo>
                  <a:cubicBezTo>
                    <a:pt x="948309" y="129730"/>
                    <a:pt x="982694" y="164116"/>
                    <a:pt x="1024699" y="164116"/>
                  </a:cubicBezTo>
                  <a:lnTo>
                    <a:pt x="1051274" y="164116"/>
                  </a:lnTo>
                  <a:cubicBezTo>
                    <a:pt x="1076134" y="164116"/>
                    <a:pt x="1098232" y="152114"/>
                    <a:pt x="1112234" y="133636"/>
                  </a:cubicBezTo>
                  <a:lnTo>
                    <a:pt x="1112234" y="584263"/>
                  </a:lnTo>
                  <a:lnTo>
                    <a:pt x="861346" y="584263"/>
                  </a:lnTo>
                  <a:cubicBezTo>
                    <a:pt x="822865" y="584263"/>
                    <a:pt x="791337" y="615791"/>
                    <a:pt x="791337" y="654272"/>
                  </a:cubicBezTo>
                  <a:lnTo>
                    <a:pt x="791337" y="678656"/>
                  </a:lnTo>
                  <a:cubicBezTo>
                    <a:pt x="791337" y="717137"/>
                    <a:pt x="822865" y="748665"/>
                    <a:pt x="861346" y="748665"/>
                  </a:cubicBezTo>
                  <a:lnTo>
                    <a:pt x="865441" y="748665"/>
                  </a:lnTo>
                  <a:cubicBezTo>
                    <a:pt x="907828" y="748665"/>
                    <a:pt x="942784" y="780955"/>
                    <a:pt x="946213" y="823150"/>
                  </a:cubicBezTo>
                  <a:cubicBezTo>
                    <a:pt x="949071" y="859060"/>
                    <a:pt x="979360" y="887539"/>
                    <a:pt x="1016032" y="887539"/>
                  </a:cubicBezTo>
                  <a:lnTo>
                    <a:pt x="1032796" y="887539"/>
                  </a:lnTo>
                  <a:cubicBezTo>
                    <a:pt x="1072039" y="887539"/>
                    <a:pt x="1104900" y="915638"/>
                    <a:pt x="1112234" y="952786"/>
                  </a:cubicBezTo>
                  <a:lnTo>
                    <a:pt x="1112234" y="1103948"/>
                  </a:lnTo>
                  <a:cubicBezTo>
                    <a:pt x="1112234" y="1142429"/>
                    <a:pt x="1080706" y="1173956"/>
                    <a:pt x="1042225" y="1173956"/>
                  </a:cubicBezTo>
                  <a:lnTo>
                    <a:pt x="743236" y="1173956"/>
                  </a:lnTo>
                  <a:cubicBezTo>
                    <a:pt x="740473" y="1173956"/>
                    <a:pt x="738092" y="1174052"/>
                    <a:pt x="735330" y="1174337"/>
                  </a:cubicBezTo>
                  <a:cubicBezTo>
                    <a:pt x="730567" y="1174814"/>
                    <a:pt x="725710" y="1175004"/>
                    <a:pt x="720757" y="1175004"/>
                  </a:cubicBezTo>
                  <a:lnTo>
                    <a:pt x="162782" y="1175004"/>
                  </a:lnTo>
                  <a:lnTo>
                    <a:pt x="162782" y="1111853"/>
                  </a:lnTo>
                  <a:cubicBezTo>
                    <a:pt x="162782" y="1067276"/>
                    <a:pt x="126397" y="1030891"/>
                    <a:pt x="81820" y="1030891"/>
                  </a:cubicBezTo>
                  <a:lnTo>
                    <a:pt x="70009" y="1030891"/>
                  </a:lnTo>
                  <a:cubicBezTo>
                    <a:pt x="31528" y="1030891"/>
                    <a:pt x="0" y="999363"/>
                    <a:pt x="0" y="960882"/>
                  </a:cubicBezTo>
                  <a:lnTo>
                    <a:pt x="0" y="522446"/>
                  </a:lnTo>
                  <a:cubicBezTo>
                    <a:pt x="0" y="483965"/>
                    <a:pt x="31528" y="452438"/>
                    <a:pt x="70009" y="452438"/>
                  </a:cubicBezTo>
                  <a:lnTo>
                    <a:pt x="81153" y="452438"/>
                  </a:lnTo>
                  <a:cubicBezTo>
                    <a:pt x="125730" y="452438"/>
                    <a:pt x="162115" y="416052"/>
                    <a:pt x="162115" y="37147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5" name="Freeform: Shape 62">
              <a:extLst>
                <a:ext uri="{FF2B5EF4-FFF2-40B4-BE49-F238E27FC236}">
                  <a16:creationId xmlns:a16="http://schemas.microsoft.com/office/drawing/2014/main" id="{2769AB3A-BAAC-1913-F51E-2040E28C450D}"/>
                </a:ext>
              </a:extLst>
            </p:cNvPr>
            <p:cNvSpPr/>
            <p:nvPr/>
          </p:nvSpPr>
          <p:spPr>
            <a:xfrm>
              <a:off x="2763124" y="1790874"/>
              <a:ext cx="304800" cy="536924"/>
            </a:xfrm>
            <a:custGeom>
              <a:avLst/>
              <a:gdLst>
                <a:gd name="connsiteX0" fmla="*/ 303657 w 304800"/>
                <a:gd name="connsiteY0" fmla="*/ 536639 h 536924"/>
                <a:gd name="connsiteX1" fmla="*/ 304800 w 304800"/>
                <a:gd name="connsiteY1" fmla="*/ 57626 h 536924"/>
                <a:gd name="connsiteX2" fmla="*/ 247174 w 304800"/>
                <a:gd name="connsiteY2" fmla="*/ 0 h 536924"/>
                <a:gd name="connsiteX3" fmla="*/ 227076 w 304800"/>
                <a:gd name="connsiteY3" fmla="*/ 0 h 536924"/>
                <a:gd name="connsiteX4" fmla="*/ 169450 w 304800"/>
                <a:gd name="connsiteY4" fmla="*/ 57626 h 536924"/>
                <a:gd name="connsiteX5" fmla="*/ 169450 w 304800"/>
                <a:gd name="connsiteY5" fmla="*/ 66866 h 536924"/>
                <a:gd name="connsiteX6" fmla="*/ 88487 w 304800"/>
                <a:gd name="connsiteY6" fmla="*/ 147828 h 536924"/>
                <a:gd name="connsiteX7" fmla="*/ 76390 w 304800"/>
                <a:gd name="connsiteY7" fmla="*/ 147828 h 536924"/>
                <a:gd name="connsiteX8" fmla="*/ 0 w 304800"/>
                <a:gd name="connsiteY8" fmla="*/ 224219 h 536924"/>
                <a:gd name="connsiteX9" fmla="*/ 0 w 304800"/>
                <a:gd name="connsiteY9" fmla="*/ 432340 h 536924"/>
                <a:gd name="connsiteX10" fmla="*/ 0 w 304800"/>
                <a:gd name="connsiteY10" fmla="*/ 434531 h 536924"/>
                <a:gd name="connsiteX11" fmla="*/ 0 w 304800"/>
                <a:gd name="connsiteY11" fmla="*/ 439579 h 536924"/>
                <a:gd name="connsiteX12" fmla="*/ 0 w 304800"/>
                <a:gd name="connsiteY12" fmla="*/ 441770 h 536924"/>
                <a:gd name="connsiteX13" fmla="*/ 0 w 304800"/>
                <a:gd name="connsiteY13" fmla="*/ 459772 h 536924"/>
                <a:gd name="connsiteX14" fmla="*/ 76390 w 304800"/>
                <a:gd name="connsiteY14" fmla="*/ 536162 h 536924"/>
                <a:gd name="connsiteX15" fmla="*/ 94107 w 304800"/>
                <a:gd name="connsiteY15" fmla="*/ 536162 h 536924"/>
                <a:gd name="connsiteX16" fmla="*/ 117824 w 304800"/>
                <a:gd name="connsiteY16" fmla="*/ 536924 h 536924"/>
                <a:gd name="connsiteX17" fmla="*/ 303657 w 304800"/>
                <a:gd name="connsiteY17" fmla="*/ 536639 h 53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4800" h="536924">
                  <a:moveTo>
                    <a:pt x="303657" y="536639"/>
                  </a:moveTo>
                  <a:lnTo>
                    <a:pt x="304800" y="57626"/>
                  </a:lnTo>
                  <a:cubicBezTo>
                    <a:pt x="304800" y="25908"/>
                    <a:pt x="278892" y="0"/>
                    <a:pt x="247174" y="0"/>
                  </a:cubicBezTo>
                  <a:lnTo>
                    <a:pt x="227076" y="0"/>
                  </a:lnTo>
                  <a:cubicBezTo>
                    <a:pt x="195358" y="0"/>
                    <a:pt x="169450" y="25908"/>
                    <a:pt x="169450" y="57626"/>
                  </a:cubicBezTo>
                  <a:lnTo>
                    <a:pt x="169450" y="66866"/>
                  </a:lnTo>
                  <a:cubicBezTo>
                    <a:pt x="169450" y="111443"/>
                    <a:pt x="133064" y="147828"/>
                    <a:pt x="88487" y="147828"/>
                  </a:cubicBezTo>
                  <a:lnTo>
                    <a:pt x="76390" y="147828"/>
                  </a:lnTo>
                  <a:cubicBezTo>
                    <a:pt x="34385" y="147828"/>
                    <a:pt x="0" y="182213"/>
                    <a:pt x="0" y="224219"/>
                  </a:cubicBezTo>
                  <a:lnTo>
                    <a:pt x="0" y="432340"/>
                  </a:lnTo>
                  <a:cubicBezTo>
                    <a:pt x="0" y="433102"/>
                    <a:pt x="0" y="433864"/>
                    <a:pt x="0" y="434531"/>
                  </a:cubicBezTo>
                  <a:cubicBezTo>
                    <a:pt x="95" y="436340"/>
                    <a:pt x="95" y="437864"/>
                    <a:pt x="0" y="439579"/>
                  </a:cubicBezTo>
                  <a:cubicBezTo>
                    <a:pt x="0" y="440341"/>
                    <a:pt x="0" y="441008"/>
                    <a:pt x="0" y="441770"/>
                  </a:cubicBezTo>
                  <a:lnTo>
                    <a:pt x="0" y="459772"/>
                  </a:lnTo>
                  <a:cubicBezTo>
                    <a:pt x="0" y="501777"/>
                    <a:pt x="34385" y="536162"/>
                    <a:pt x="76390" y="536162"/>
                  </a:cubicBezTo>
                  <a:lnTo>
                    <a:pt x="94107" y="536162"/>
                  </a:lnTo>
                  <a:cubicBezTo>
                    <a:pt x="102775" y="536162"/>
                    <a:pt x="108871" y="536924"/>
                    <a:pt x="117824" y="536924"/>
                  </a:cubicBezTo>
                  <a:cubicBezTo>
                    <a:pt x="176022" y="536924"/>
                    <a:pt x="238982" y="536829"/>
                    <a:pt x="303657" y="53663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6" name="Freeform: Shape 63">
              <a:extLst>
                <a:ext uri="{FF2B5EF4-FFF2-40B4-BE49-F238E27FC236}">
                  <a16:creationId xmlns:a16="http://schemas.microsoft.com/office/drawing/2014/main" id="{2F59BFFD-85C2-AFB4-0DBB-42DE0732E88D}"/>
                </a:ext>
              </a:extLst>
            </p:cNvPr>
            <p:cNvSpPr/>
            <p:nvPr/>
          </p:nvSpPr>
          <p:spPr>
            <a:xfrm>
              <a:off x="3109262" y="2015378"/>
              <a:ext cx="266318" cy="238580"/>
            </a:xfrm>
            <a:custGeom>
              <a:avLst/>
              <a:gdLst>
                <a:gd name="connsiteX0" fmla="*/ 208693 w 266318"/>
                <a:gd name="connsiteY0" fmla="*/ 71533 h 238580"/>
                <a:gd name="connsiteX1" fmla="*/ 188690 w 266318"/>
                <a:gd name="connsiteY1" fmla="*/ 71533 h 238580"/>
                <a:gd name="connsiteX2" fmla="*/ 183547 w 266318"/>
                <a:gd name="connsiteY2" fmla="*/ 71818 h 238580"/>
                <a:gd name="connsiteX3" fmla="*/ 183547 w 266318"/>
                <a:gd name="connsiteY3" fmla="*/ 15907 h 238580"/>
                <a:gd name="connsiteX4" fmla="*/ 148876 w 266318"/>
                <a:gd name="connsiteY4" fmla="*/ 286 h 238580"/>
                <a:gd name="connsiteX5" fmla="*/ 136779 w 266318"/>
                <a:gd name="connsiteY5" fmla="*/ 286 h 238580"/>
                <a:gd name="connsiteX6" fmla="*/ 46006 w 266318"/>
                <a:gd name="connsiteY6" fmla="*/ 0 h 238580"/>
                <a:gd name="connsiteX7" fmla="*/ 0 w 266318"/>
                <a:gd name="connsiteY7" fmla="*/ 46006 h 238580"/>
                <a:gd name="connsiteX8" fmla="*/ 0 w 266318"/>
                <a:gd name="connsiteY8" fmla="*/ 134969 h 238580"/>
                <a:gd name="connsiteX9" fmla="*/ 0 w 266318"/>
                <a:gd name="connsiteY9" fmla="*/ 174403 h 238580"/>
                <a:gd name="connsiteX10" fmla="*/ 0 w 266318"/>
                <a:gd name="connsiteY10" fmla="*/ 177451 h 238580"/>
                <a:gd name="connsiteX11" fmla="*/ 0 w 266318"/>
                <a:gd name="connsiteY11" fmla="*/ 178784 h 238580"/>
                <a:gd name="connsiteX12" fmla="*/ 0 w 266318"/>
                <a:gd name="connsiteY12" fmla="*/ 189643 h 238580"/>
                <a:gd name="connsiteX13" fmla="*/ 48768 w 266318"/>
                <a:gd name="connsiteY13" fmla="*/ 238411 h 238580"/>
                <a:gd name="connsiteX14" fmla="*/ 56674 w 266318"/>
                <a:gd name="connsiteY14" fmla="*/ 238411 h 238580"/>
                <a:gd name="connsiteX15" fmla="*/ 180213 w 266318"/>
                <a:gd name="connsiteY15" fmla="*/ 238411 h 238580"/>
                <a:gd name="connsiteX16" fmla="*/ 188690 w 266318"/>
                <a:gd name="connsiteY16" fmla="*/ 238411 h 238580"/>
                <a:gd name="connsiteX17" fmla="*/ 208693 w 266318"/>
                <a:gd name="connsiteY17" fmla="*/ 238411 h 238580"/>
                <a:gd name="connsiteX18" fmla="*/ 266319 w 266318"/>
                <a:gd name="connsiteY18" fmla="*/ 180784 h 238580"/>
                <a:gd name="connsiteX19" fmla="*/ 266319 w 266318"/>
                <a:gd name="connsiteY19" fmla="*/ 129159 h 238580"/>
                <a:gd name="connsiteX20" fmla="*/ 208693 w 266318"/>
                <a:gd name="connsiteY20" fmla="*/ 71533 h 23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6318" h="238580">
                  <a:moveTo>
                    <a:pt x="208693" y="71533"/>
                  </a:moveTo>
                  <a:lnTo>
                    <a:pt x="188690" y="71533"/>
                  </a:lnTo>
                  <a:cubicBezTo>
                    <a:pt x="186976" y="71533"/>
                    <a:pt x="185261" y="71628"/>
                    <a:pt x="183547" y="71818"/>
                  </a:cubicBezTo>
                  <a:lnTo>
                    <a:pt x="183547" y="15907"/>
                  </a:lnTo>
                  <a:cubicBezTo>
                    <a:pt x="183547" y="-3143"/>
                    <a:pt x="167926" y="286"/>
                    <a:pt x="148876" y="286"/>
                  </a:cubicBezTo>
                  <a:lnTo>
                    <a:pt x="136779" y="286"/>
                  </a:lnTo>
                  <a:cubicBezTo>
                    <a:pt x="117729" y="286"/>
                    <a:pt x="46006" y="0"/>
                    <a:pt x="46006" y="0"/>
                  </a:cubicBezTo>
                  <a:cubicBezTo>
                    <a:pt x="20669" y="0"/>
                    <a:pt x="0" y="20669"/>
                    <a:pt x="0" y="46006"/>
                  </a:cubicBezTo>
                  <a:lnTo>
                    <a:pt x="0" y="134969"/>
                  </a:lnTo>
                  <a:cubicBezTo>
                    <a:pt x="0" y="135446"/>
                    <a:pt x="0" y="173926"/>
                    <a:pt x="0" y="174403"/>
                  </a:cubicBezTo>
                  <a:cubicBezTo>
                    <a:pt x="0" y="175450"/>
                    <a:pt x="0" y="176403"/>
                    <a:pt x="0" y="177451"/>
                  </a:cubicBezTo>
                  <a:cubicBezTo>
                    <a:pt x="0" y="177927"/>
                    <a:pt x="0" y="178308"/>
                    <a:pt x="0" y="178784"/>
                  </a:cubicBezTo>
                  <a:lnTo>
                    <a:pt x="0" y="189643"/>
                  </a:lnTo>
                  <a:cubicBezTo>
                    <a:pt x="0" y="216503"/>
                    <a:pt x="22003" y="238411"/>
                    <a:pt x="48768" y="238411"/>
                  </a:cubicBezTo>
                  <a:lnTo>
                    <a:pt x="56674" y="238411"/>
                  </a:lnTo>
                  <a:cubicBezTo>
                    <a:pt x="61913" y="238411"/>
                    <a:pt x="142494" y="238506"/>
                    <a:pt x="180213" y="238411"/>
                  </a:cubicBezTo>
                  <a:cubicBezTo>
                    <a:pt x="182975" y="238792"/>
                    <a:pt x="185833" y="238411"/>
                    <a:pt x="188690" y="238411"/>
                  </a:cubicBezTo>
                  <a:lnTo>
                    <a:pt x="208693" y="238411"/>
                  </a:lnTo>
                  <a:cubicBezTo>
                    <a:pt x="240411" y="238411"/>
                    <a:pt x="266319" y="212503"/>
                    <a:pt x="266319" y="180784"/>
                  </a:cubicBezTo>
                  <a:lnTo>
                    <a:pt x="266319" y="129159"/>
                  </a:lnTo>
                  <a:cubicBezTo>
                    <a:pt x="266319" y="97441"/>
                    <a:pt x="240411" y="71533"/>
                    <a:pt x="208693" y="71533"/>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7" name="Freeform: Shape 64">
              <a:extLst>
                <a:ext uri="{FF2B5EF4-FFF2-40B4-BE49-F238E27FC236}">
                  <a16:creationId xmlns:a16="http://schemas.microsoft.com/office/drawing/2014/main" id="{C20CED64-2DF6-F98D-DF27-6EA3E90EC9AB}"/>
                </a:ext>
              </a:extLst>
            </p:cNvPr>
            <p:cNvSpPr/>
            <p:nvPr/>
          </p:nvSpPr>
          <p:spPr>
            <a:xfrm>
              <a:off x="2926191" y="4271089"/>
              <a:ext cx="135255" cy="274415"/>
            </a:xfrm>
            <a:custGeom>
              <a:avLst/>
              <a:gdLst>
                <a:gd name="connsiteX0" fmla="*/ 57626 w 135255"/>
                <a:gd name="connsiteY0" fmla="*/ 274415 h 274415"/>
                <a:gd name="connsiteX1" fmla="*/ 77629 w 135255"/>
                <a:gd name="connsiteY1" fmla="*/ 274415 h 274415"/>
                <a:gd name="connsiteX2" fmla="*/ 135255 w 135255"/>
                <a:gd name="connsiteY2" fmla="*/ 216789 h 274415"/>
                <a:gd name="connsiteX3" fmla="*/ 135255 w 135255"/>
                <a:gd name="connsiteY3" fmla="*/ 57626 h 274415"/>
                <a:gd name="connsiteX4" fmla="*/ 77629 w 135255"/>
                <a:gd name="connsiteY4" fmla="*/ 0 h 274415"/>
                <a:gd name="connsiteX5" fmla="*/ 57626 w 135255"/>
                <a:gd name="connsiteY5" fmla="*/ 0 h 274415"/>
                <a:gd name="connsiteX6" fmla="*/ 0 w 135255"/>
                <a:gd name="connsiteY6" fmla="*/ 57626 h 274415"/>
                <a:gd name="connsiteX7" fmla="*/ 0 w 135255"/>
                <a:gd name="connsiteY7" fmla="*/ 216789 h 274415"/>
                <a:gd name="connsiteX8" fmla="*/ 57626 w 135255"/>
                <a:gd name="connsiteY8" fmla="*/ 274415 h 274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5" h="274415">
                  <a:moveTo>
                    <a:pt x="57626" y="274415"/>
                  </a:moveTo>
                  <a:lnTo>
                    <a:pt x="77629" y="274415"/>
                  </a:lnTo>
                  <a:cubicBezTo>
                    <a:pt x="109347" y="274415"/>
                    <a:pt x="135255" y="248507"/>
                    <a:pt x="135255" y="216789"/>
                  </a:cubicBezTo>
                  <a:lnTo>
                    <a:pt x="135255" y="57626"/>
                  </a:lnTo>
                  <a:cubicBezTo>
                    <a:pt x="135255" y="25908"/>
                    <a:pt x="109347" y="0"/>
                    <a:pt x="77629" y="0"/>
                  </a:cubicBezTo>
                  <a:lnTo>
                    <a:pt x="57626" y="0"/>
                  </a:lnTo>
                  <a:cubicBezTo>
                    <a:pt x="25908" y="0"/>
                    <a:pt x="0" y="25908"/>
                    <a:pt x="0" y="57626"/>
                  </a:cubicBezTo>
                  <a:lnTo>
                    <a:pt x="0" y="216789"/>
                  </a:lnTo>
                  <a:cubicBezTo>
                    <a:pt x="0" y="248412"/>
                    <a:pt x="25908" y="274415"/>
                    <a:pt x="57626" y="274415"/>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8" name="Freeform: Shape 65">
              <a:extLst>
                <a:ext uri="{FF2B5EF4-FFF2-40B4-BE49-F238E27FC236}">
                  <a16:creationId xmlns:a16="http://schemas.microsoft.com/office/drawing/2014/main" id="{7CB21578-10F0-7A15-F607-D9879AAECAE5}"/>
                </a:ext>
              </a:extLst>
            </p:cNvPr>
            <p:cNvSpPr/>
            <p:nvPr/>
          </p:nvSpPr>
          <p:spPr>
            <a:xfrm>
              <a:off x="2129520" y="2520773"/>
              <a:ext cx="621982" cy="435008"/>
            </a:xfrm>
            <a:custGeom>
              <a:avLst/>
              <a:gdLst>
                <a:gd name="connsiteX0" fmla="*/ 331280 w 621982"/>
                <a:gd name="connsiteY0" fmla="*/ 2 h 435008"/>
                <a:gd name="connsiteX1" fmla="*/ 247841 w 621982"/>
                <a:gd name="connsiteY1" fmla="*/ 83441 h 435008"/>
                <a:gd name="connsiteX2" fmla="*/ 247841 w 621982"/>
                <a:gd name="connsiteY2" fmla="*/ 146592 h 435008"/>
                <a:gd name="connsiteX3" fmla="*/ 83439 w 621982"/>
                <a:gd name="connsiteY3" fmla="*/ 146592 h 435008"/>
                <a:gd name="connsiteX4" fmla="*/ 0 w 621982"/>
                <a:gd name="connsiteY4" fmla="*/ 230030 h 435008"/>
                <a:gd name="connsiteX5" fmla="*/ 0 w 621982"/>
                <a:gd name="connsiteY5" fmla="*/ 283751 h 435008"/>
                <a:gd name="connsiteX6" fmla="*/ 232410 w 621982"/>
                <a:gd name="connsiteY6" fmla="*/ 283751 h 435008"/>
                <a:gd name="connsiteX7" fmla="*/ 315849 w 621982"/>
                <a:gd name="connsiteY7" fmla="*/ 367190 h 435008"/>
                <a:gd name="connsiteX8" fmla="*/ 393001 w 621982"/>
                <a:gd name="connsiteY8" fmla="*/ 435009 h 435008"/>
                <a:gd name="connsiteX9" fmla="*/ 459867 w 621982"/>
                <a:gd name="connsiteY9" fmla="*/ 434437 h 435008"/>
                <a:gd name="connsiteX10" fmla="*/ 459867 w 621982"/>
                <a:gd name="connsiteY10" fmla="*/ 360142 h 435008"/>
                <a:gd name="connsiteX11" fmla="*/ 529876 w 621982"/>
                <a:gd name="connsiteY11" fmla="*/ 290133 h 435008"/>
                <a:gd name="connsiteX12" fmla="*/ 541020 w 621982"/>
                <a:gd name="connsiteY12" fmla="*/ 290133 h 435008"/>
                <a:gd name="connsiteX13" fmla="*/ 621983 w 621982"/>
                <a:gd name="connsiteY13" fmla="*/ 209171 h 435008"/>
                <a:gd name="connsiteX14" fmla="*/ 621983 w 621982"/>
                <a:gd name="connsiteY14" fmla="*/ 2097 h 435008"/>
                <a:gd name="connsiteX15" fmla="*/ 331280 w 621982"/>
                <a:gd name="connsiteY15" fmla="*/ 2 h 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1982" h="435008">
                  <a:moveTo>
                    <a:pt x="331280" y="2"/>
                  </a:moveTo>
                  <a:cubicBezTo>
                    <a:pt x="285369" y="-284"/>
                    <a:pt x="247841" y="37530"/>
                    <a:pt x="247841" y="83441"/>
                  </a:cubicBezTo>
                  <a:lnTo>
                    <a:pt x="247841" y="146592"/>
                  </a:lnTo>
                  <a:lnTo>
                    <a:pt x="83439" y="146592"/>
                  </a:lnTo>
                  <a:cubicBezTo>
                    <a:pt x="37529" y="146592"/>
                    <a:pt x="0" y="184120"/>
                    <a:pt x="0" y="230030"/>
                  </a:cubicBezTo>
                  <a:lnTo>
                    <a:pt x="0" y="283751"/>
                  </a:lnTo>
                  <a:lnTo>
                    <a:pt x="232410" y="283751"/>
                  </a:lnTo>
                  <a:cubicBezTo>
                    <a:pt x="278321" y="283751"/>
                    <a:pt x="315849" y="321280"/>
                    <a:pt x="315849" y="367190"/>
                  </a:cubicBezTo>
                  <a:cubicBezTo>
                    <a:pt x="312706" y="406052"/>
                    <a:pt x="339947" y="427103"/>
                    <a:pt x="393001" y="435009"/>
                  </a:cubicBezTo>
                  <a:lnTo>
                    <a:pt x="459867" y="434437"/>
                  </a:lnTo>
                  <a:lnTo>
                    <a:pt x="459867" y="360142"/>
                  </a:lnTo>
                  <a:cubicBezTo>
                    <a:pt x="459867" y="321661"/>
                    <a:pt x="491395" y="290133"/>
                    <a:pt x="529876" y="290133"/>
                  </a:cubicBezTo>
                  <a:lnTo>
                    <a:pt x="541020" y="290133"/>
                  </a:lnTo>
                  <a:cubicBezTo>
                    <a:pt x="585597" y="290133"/>
                    <a:pt x="621983" y="253748"/>
                    <a:pt x="621983" y="209171"/>
                  </a:cubicBezTo>
                  <a:lnTo>
                    <a:pt x="621983" y="2097"/>
                  </a:lnTo>
                  <a:lnTo>
                    <a:pt x="331280" y="2"/>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29" name="Freeform: Shape 66">
              <a:extLst>
                <a:ext uri="{FF2B5EF4-FFF2-40B4-BE49-F238E27FC236}">
                  <a16:creationId xmlns:a16="http://schemas.microsoft.com/office/drawing/2014/main" id="{505CB436-43CF-356E-87C7-594FD0351D0F}"/>
                </a:ext>
              </a:extLst>
            </p:cNvPr>
            <p:cNvSpPr/>
            <p:nvPr/>
          </p:nvSpPr>
          <p:spPr>
            <a:xfrm>
              <a:off x="1962262" y="2804429"/>
              <a:ext cx="627126" cy="447484"/>
            </a:xfrm>
            <a:custGeom>
              <a:avLst/>
              <a:gdLst>
                <a:gd name="connsiteX0" fmla="*/ 627126 w 627126"/>
                <a:gd name="connsiteY0" fmla="*/ 447485 h 447484"/>
                <a:gd name="connsiteX1" fmla="*/ 627126 w 627126"/>
                <a:gd name="connsiteY1" fmla="*/ 150686 h 447484"/>
                <a:gd name="connsiteX2" fmla="*/ 560260 w 627126"/>
                <a:gd name="connsiteY2" fmla="*/ 151257 h 447484"/>
                <a:gd name="connsiteX3" fmla="*/ 483108 w 627126"/>
                <a:gd name="connsiteY3" fmla="*/ 83439 h 447484"/>
                <a:gd name="connsiteX4" fmla="*/ 399669 w 627126"/>
                <a:gd name="connsiteY4" fmla="*/ 0 h 447484"/>
                <a:gd name="connsiteX5" fmla="*/ 168212 w 627126"/>
                <a:gd name="connsiteY5" fmla="*/ 0 h 447484"/>
                <a:gd name="connsiteX6" fmla="*/ 168212 w 627126"/>
                <a:gd name="connsiteY6" fmla="*/ 69437 h 447484"/>
                <a:gd name="connsiteX7" fmla="*/ 84106 w 627126"/>
                <a:gd name="connsiteY7" fmla="*/ 158401 h 447484"/>
                <a:gd name="connsiteX8" fmla="*/ 0 w 627126"/>
                <a:gd name="connsiteY8" fmla="*/ 158401 h 447484"/>
                <a:gd name="connsiteX9" fmla="*/ 381 w 627126"/>
                <a:gd name="connsiteY9" fmla="*/ 212788 h 447484"/>
                <a:gd name="connsiteX10" fmla="*/ 83820 w 627126"/>
                <a:gd name="connsiteY10" fmla="*/ 296228 h 447484"/>
                <a:gd name="connsiteX11" fmla="*/ 225457 w 627126"/>
                <a:gd name="connsiteY11" fmla="*/ 296228 h 447484"/>
                <a:gd name="connsiteX12" fmla="*/ 318421 w 627126"/>
                <a:gd name="connsiteY12" fmla="*/ 364046 h 447484"/>
                <a:gd name="connsiteX13" fmla="*/ 401860 w 627126"/>
                <a:gd name="connsiteY13" fmla="*/ 447485 h 447484"/>
                <a:gd name="connsiteX14" fmla="*/ 627126 w 627126"/>
                <a:gd name="connsiteY14" fmla="*/ 447485 h 44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126" h="447484">
                  <a:moveTo>
                    <a:pt x="627126" y="447485"/>
                  </a:moveTo>
                  <a:lnTo>
                    <a:pt x="627126" y="150686"/>
                  </a:lnTo>
                  <a:lnTo>
                    <a:pt x="560260" y="151257"/>
                  </a:lnTo>
                  <a:cubicBezTo>
                    <a:pt x="507301" y="143351"/>
                    <a:pt x="479965" y="122301"/>
                    <a:pt x="483108" y="83439"/>
                  </a:cubicBezTo>
                  <a:cubicBezTo>
                    <a:pt x="483108" y="37529"/>
                    <a:pt x="445580" y="0"/>
                    <a:pt x="399669" y="0"/>
                  </a:cubicBezTo>
                  <a:lnTo>
                    <a:pt x="168212" y="0"/>
                  </a:lnTo>
                  <a:lnTo>
                    <a:pt x="168212" y="69437"/>
                  </a:lnTo>
                  <a:cubicBezTo>
                    <a:pt x="168212" y="115348"/>
                    <a:pt x="130016" y="158401"/>
                    <a:pt x="84106" y="158401"/>
                  </a:cubicBezTo>
                  <a:lnTo>
                    <a:pt x="0" y="158401"/>
                  </a:lnTo>
                  <a:lnTo>
                    <a:pt x="381" y="212788"/>
                  </a:lnTo>
                  <a:cubicBezTo>
                    <a:pt x="667" y="258699"/>
                    <a:pt x="37909" y="296228"/>
                    <a:pt x="83820" y="296228"/>
                  </a:cubicBezTo>
                  <a:lnTo>
                    <a:pt x="225457" y="296228"/>
                  </a:lnTo>
                  <a:cubicBezTo>
                    <a:pt x="307753" y="293180"/>
                    <a:pt x="320326" y="324993"/>
                    <a:pt x="318421" y="364046"/>
                  </a:cubicBezTo>
                  <a:cubicBezTo>
                    <a:pt x="318421" y="409956"/>
                    <a:pt x="355949" y="447485"/>
                    <a:pt x="401860" y="447485"/>
                  </a:cubicBezTo>
                  <a:lnTo>
                    <a:pt x="627126" y="44748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0" name="Freeform: Shape 67">
              <a:extLst>
                <a:ext uri="{FF2B5EF4-FFF2-40B4-BE49-F238E27FC236}">
                  <a16:creationId xmlns:a16="http://schemas.microsoft.com/office/drawing/2014/main" id="{46559C54-317A-0749-663E-59624F1BF88D}"/>
                </a:ext>
              </a:extLst>
            </p:cNvPr>
            <p:cNvSpPr/>
            <p:nvPr/>
          </p:nvSpPr>
          <p:spPr>
            <a:xfrm>
              <a:off x="2437369" y="3095990"/>
              <a:ext cx="152019" cy="156019"/>
            </a:xfrm>
            <a:custGeom>
              <a:avLst/>
              <a:gdLst>
                <a:gd name="connsiteX0" fmla="*/ 152019 w 152019"/>
                <a:gd name="connsiteY0" fmla="*/ 0 h 156019"/>
                <a:gd name="connsiteX1" fmla="*/ 57626 w 152019"/>
                <a:gd name="connsiteY1" fmla="*/ 0 h 156019"/>
                <a:gd name="connsiteX2" fmla="*/ 0 w 152019"/>
                <a:gd name="connsiteY2" fmla="*/ 57626 h 156019"/>
                <a:gd name="connsiteX3" fmla="*/ 0 w 152019"/>
                <a:gd name="connsiteY3" fmla="*/ 156019 h 156019"/>
                <a:gd name="connsiteX4" fmla="*/ 152019 w 152019"/>
                <a:gd name="connsiteY4" fmla="*/ 156019 h 156019"/>
                <a:gd name="connsiteX5" fmla="*/ 152019 w 152019"/>
                <a:gd name="connsiteY5" fmla="*/ 0 h 156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019" h="156019">
                  <a:moveTo>
                    <a:pt x="152019" y="0"/>
                  </a:moveTo>
                  <a:lnTo>
                    <a:pt x="57626" y="0"/>
                  </a:lnTo>
                  <a:cubicBezTo>
                    <a:pt x="25908" y="0"/>
                    <a:pt x="0" y="25908"/>
                    <a:pt x="0" y="57626"/>
                  </a:cubicBezTo>
                  <a:lnTo>
                    <a:pt x="0" y="156019"/>
                  </a:lnTo>
                  <a:lnTo>
                    <a:pt x="152019" y="156019"/>
                  </a:lnTo>
                  <a:lnTo>
                    <a:pt x="15201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1" name="Freeform: Shape 68">
              <a:extLst>
                <a:ext uri="{FF2B5EF4-FFF2-40B4-BE49-F238E27FC236}">
                  <a16:creationId xmlns:a16="http://schemas.microsoft.com/office/drawing/2014/main" id="{113260B4-57E0-0E32-0076-26A757E90393}"/>
                </a:ext>
              </a:extLst>
            </p:cNvPr>
            <p:cNvSpPr/>
            <p:nvPr/>
          </p:nvSpPr>
          <p:spPr>
            <a:xfrm>
              <a:off x="866029" y="2961973"/>
              <a:ext cx="1885569" cy="1438655"/>
            </a:xfrm>
            <a:custGeom>
              <a:avLst/>
              <a:gdLst>
                <a:gd name="connsiteX0" fmla="*/ 945452 w 1885569"/>
                <a:gd name="connsiteY0" fmla="*/ 114776 h 1438655"/>
                <a:gd name="connsiteX1" fmla="*/ 945452 w 1885569"/>
                <a:gd name="connsiteY1" fmla="*/ 205835 h 1438655"/>
                <a:gd name="connsiteX2" fmla="*/ 864489 w 1885569"/>
                <a:gd name="connsiteY2" fmla="*/ 286798 h 1438655"/>
                <a:gd name="connsiteX3" fmla="*/ 558165 w 1885569"/>
                <a:gd name="connsiteY3" fmla="*/ 286798 h 1438655"/>
                <a:gd name="connsiteX4" fmla="*/ 475393 w 1885569"/>
                <a:gd name="connsiteY4" fmla="*/ 359759 h 1438655"/>
                <a:gd name="connsiteX5" fmla="*/ 395002 w 1885569"/>
                <a:gd name="connsiteY5" fmla="*/ 430530 h 1438655"/>
                <a:gd name="connsiteX6" fmla="*/ 57626 w 1885569"/>
                <a:gd name="connsiteY6" fmla="*/ 430530 h 1438655"/>
                <a:gd name="connsiteX7" fmla="*/ 0 w 1885569"/>
                <a:gd name="connsiteY7" fmla="*/ 488156 h 1438655"/>
                <a:gd name="connsiteX8" fmla="*/ 0 w 1885569"/>
                <a:gd name="connsiteY8" fmla="*/ 508159 h 1438655"/>
                <a:gd name="connsiteX9" fmla="*/ 57626 w 1885569"/>
                <a:gd name="connsiteY9" fmla="*/ 565785 h 1438655"/>
                <a:gd name="connsiteX10" fmla="*/ 222885 w 1885569"/>
                <a:gd name="connsiteY10" fmla="*/ 565785 h 1438655"/>
                <a:gd name="connsiteX11" fmla="*/ 303848 w 1885569"/>
                <a:gd name="connsiteY11" fmla="*/ 645890 h 1438655"/>
                <a:gd name="connsiteX12" fmla="*/ 361474 w 1885569"/>
                <a:gd name="connsiteY12" fmla="*/ 702850 h 1438655"/>
                <a:gd name="connsiteX13" fmla="*/ 550736 w 1885569"/>
                <a:gd name="connsiteY13" fmla="*/ 702850 h 1438655"/>
                <a:gd name="connsiteX14" fmla="*/ 631698 w 1885569"/>
                <a:gd name="connsiteY14" fmla="*/ 783812 h 1438655"/>
                <a:gd name="connsiteX15" fmla="*/ 631698 w 1885569"/>
                <a:gd name="connsiteY15" fmla="*/ 924687 h 1438655"/>
                <a:gd name="connsiteX16" fmla="*/ 550736 w 1885569"/>
                <a:gd name="connsiteY16" fmla="*/ 1005649 h 1438655"/>
                <a:gd name="connsiteX17" fmla="*/ 536257 w 1885569"/>
                <a:gd name="connsiteY17" fmla="*/ 1005649 h 1438655"/>
                <a:gd name="connsiteX18" fmla="*/ 478631 w 1885569"/>
                <a:gd name="connsiteY18" fmla="*/ 1063276 h 1438655"/>
                <a:gd name="connsiteX19" fmla="*/ 478631 w 1885569"/>
                <a:gd name="connsiteY19" fmla="*/ 1220914 h 1438655"/>
                <a:gd name="connsiteX20" fmla="*/ 397669 w 1885569"/>
                <a:gd name="connsiteY20" fmla="*/ 1301877 h 1438655"/>
                <a:gd name="connsiteX21" fmla="*/ 883634 w 1885569"/>
                <a:gd name="connsiteY21" fmla="*/ 1301877 h 1438655"/>
                <a:gd name="connsiteX22" fmla="*/ 941261 w 1885569"/>
                <a:gd name="connsiteY22" fmla="*/ 1359503 h 1438655"/>
                <a:gd name="connsiteX23" fmla="*/ 941261 w 1885569"/>
                <a:gd name="connsiteY23" fmla="*/ 1380363 h 1438655"/>
                <a:gd name="connsiteX24" fmla="*/ 941546 w 1885569"/>
                <a:gd name="connsiteY24" fmla="*/ 1380363 h 1438655"/>
                <a:gd name="connsiteX25" fmla="*/ 941546 w 1885569"/>
                <a:gd name="connsiteY25" fmla="*/ 1381030 h 1438655"/>
                <a:gd name="connsiteX26" fmla="*/ 999173 w 1885569"/>
                <a:gd name="connsiteY26" fmla="*/ 1438656 h 1438655"/>
                <a:gd name="connsiteX27" fmla="*/ 1261110 w 1885569"/>
                <a:gd name="connsiteY27" fmla="*/ 1438656 h 1438655"/>
                <a:gd name="connsiteX28" fmla="*/ 1261110 w 1885569"/>
                <a:gd name="connsiteY28" fmla="*/ 1362647 h 1438655"/>
                <a:gd name="connsiteX29" fmla="*/ 1318736 w 1885569"/>
                <a:gd name="connsiteY29" fmla="*/ 1305020 h 1438655"/>
                <a:gd name="connsiteX30" fmla="*/ 1765459 w 1885569"/>
                <a:gd name="connsiteY30" fmla="*/ 1305020 h 1438655"/>
                <a:gd name="connsiteX31" fmla="*/ 1785557 w 1885569"/>
                <a:gd name="connsiteY31" fmla="*/ 1304544 h 1438655"/>
                <a:gd name="connsiteX32" fmla="*/ 1827181 w 1885569"/>
                <a:gd name="connsiteY32" fmla="*/ 1303115 h 1438655"/>
                <a:gd name="connsiteX33" fmla="*/ 1884807 w 1885569"/>
                <a:gd name="connsiteY33" fmla="*/ 1245489 h 1438655"/>
                <a:gd name="connsiteX34" fmla="*/ 1885093 w 1885569"/>
                <a:gd name="connsiteY34" fmla="*/ 865251 h 1438655"/>
                <a:gd name="connsiteX35" fmla="*/ 1789367 w 1885569"/>
                <a:gd name="connsiteY35" fmla="*/ 865251 h 1438655"/>
                <a:gd name="connsiteX36" fmla="*/ 1731740 w 1885569"/>
                <a:gd name="connsiteY36" fmla="*/ 807625 h 1438655"/>
                <a:gd name="connsiteX37" fmla="*/ 1731740 w 1885569"/>
                <a:gd name="connsiteY37" fmla="*/ 629983 h 1438655"/>
                <a:gd name="connsiteX38" fmla="*/ 1789367 w 1885569"/>
                <a:gd name="connsiteY38" fmla="*/ 572357 h 1438655"/>
                <a:gd name="connsiteX39" fmla="*/ 1885474 w 1885569"/>
                <a:gd name="connsiteY39" fmla="*/ 572357 h 1438655"/>
                <a:gd name="connsiteX40" fmla="*/ 1885569 w 1885569"/>
                <a:gd name="connsiteY40" fmla="*/ 495967 h 1438655"/>
                <a:gd name="connsiteX41" fmla="*/ 1805464 w 1885569"/>
                <a:gd name="connsiteY41" fmla="*/ 427101 h 1438655"/>
                <a:gd name="connsiteX42" fmla="*/ 1793653 w 1885569"/>
                <a:gd name="connsiteY42" fmla="*/ 427101 h 1438655"/>
                <a:gd name="connsiteX43" fmla="*/ 1723644 w 1885569"/>
                <a:gd name="connsiteY43" fmla="*/ 357092 h 1438655"/>
                <a:gd name="connsiteX44" fmla="*/ 1723644 w 1885569"/>
                <a:gd name="connsiteY44" fmla="*/ 289750 h 1438655"/>
                <a:gd name="connsiteX45" fmla="*/ 1498378 w 1885569"/>
                <a:gd name="connsiteY45" fmla="*/ 289750 h 1438655"/>
                <a:gd name="connsiteX46" fmla="*/ 1417225 w 1885569"/>
                <a:gd name="connsiteY46" fmla="*/ 225742 h 1438655"/>
                <a:gd name="connsiteX47" fmla="*/ 1415034 w 1885569"/>
                <a:gd name="connsiteY47" fmla="*/ 204025 h 1438655"/>
                <a:gd name="connsiteX48" fmla="*/ 1323308 w 1885569"/>
                <a:gd name="connsiteY48" fmla="*/ 138398 h 1438655"/>
                <a:gd name="connsiteX49" fmla="*/ 1320641 w 1885569"/>
                <a:gd name="connsiteY49" fmla="*/ 138398 h 1438655"/>
                <a:gd name="connsiteX50" fmla="*/ 1180338 w 1885569"/>
                <a:gd name="connsiteY50" fmla="*/ 138398 h 1438655"/>
                <a:gd name="connsiteX51" fmla="*/ 1121950 w 1885569"/>
                <a:gd name="connsiteY51" fmla="*/ 114490 h 1438655"/>
                <a:gd name="connsiteX52" fmla="*/ 1121950 w 1885569"/>
                <a:gd name="connsiteY52" fmla="*/ 114490 h 1438655"/>
                <a:gd name="connsiteX53" fmla="*/ 1115092 w 1885569"/>
                <a:gd name="connsiteY53" fmla="*/ 106966 h 1438655"/>
                <a:gd name="connsiteX54" fmla="*/ 1114616 w 1885569"/>
                <a:gd name="connsiteY54" fmla="*/ 106299 h 1438655"/>
                <a:gd name="connsiteX55" fmla="*/ 1114520 w 1885569"/>
                <a:gd name="connsiteY55" fmla="*/ 106204 h 1438655"/>
                <a:gd name="connsiteX56" fmla="*/ 1114425 w 1885569"/>
                <a:gd name="connsiteY56" fmla="*/ 106108 h 1438655"/>
                <a:gd name="connsiteX57" fmla="*/ 1109853 w 1885569"/>
                <a:gd name="connsiteY57" fmla="*/ 99631 h 1438655"/>
                <a:gd name="connsiteX58" fmla="*/ 1109853 w 1885569"/>
                <a:gd name="connsiteY58" fmla="*/ 99631 h 1438655"/>
                <a:gd name="connsiteX59" fmla="*/ 1108805 w 1885569"/>
                <a:gd name="connsiteY59" fmla="*/ 97917 h 1438655"/>
                <a:gd name="connsiteX60" fmla="*/ 1108805 w 1885569"/>
                <a:gd name="connsiteY60" fmla="*/ 97822 h 1438655"/>
                <a:gd name="connsiteX61" fmla="*/ 1108424 w 1885569"/>
                <a:gd name="connsiteY61" fmla="*/ 97155 h 1438655"/>
                <a:gd name="connsiteX62" fmla="*/ 1108329 w 1885569"/>
                <a:gd name="connsiteY62" fmla="*/ 96964 h 1438655"/>
                <a:gd name="connsiteX63" fmla="*/ 1107853 w 1885569"/>
                <a:gd name="connsiteY63" fmla="*/ 96107 h 1438655"/>
                <a:gd name="connsiteX64" fmla="*/ 1107853 w 1885569"/>
                <a:gd name="connsiteY64" fmla="*/ 96107 h 1438655"/>
                <a:gd name="connsiteX65" fmla="*/ 1107377 w 1885569"/>
                <a:gd name="connsiteY65" fmla="*/ 95250 h 1438655"/>
                <a:gd name="connsiteX66" fmla="*/ 1107377 w 1885569"/>
                <a:gd name="connsiteY66" fmla="*/ 95250 h 1438655"/>
                <a:gd name="connsiteX67" fmla="*/ 1106996 w 1885569"/>
                <a:gd name="connsiteY67" fmla="*/ 94488 h 1438655"/>
                <a:gd name="connsiteX68" fmla="*/ 1106900 w 1885569"/>
                <a:gd name="connsiteY68" fmla="*/ 94393 h 1438655"/>
                <a:gd name="connsiteX69" fmla="*/ 1106424 w 1885569"/>
                <a:gd name="connsiteY69" fmla="*/ 93536 h 1438655"/>
                <a:gd name="connsiteX70" fmla="*/ 1106424 w 1885569"/>
                <a:gd name="connsiteY70" fmla="*/ 93440 h 1438655"/>
                <a:gd name="connsiteX71" fmla="*/ 1106329 w 1885569"/>
                <a:gd name="connsiteY71" fmla="*/ 93154 h 1438655"/>
                <a:gd name="connsiteX72" fmla="*/ 1105948 w 1885569"/>
                <a:gd name="connsiteY72" fmla="*/ 92392 h 1438655"/>
                <a:gd name="connsiteX73" fmla="*/ 1105567 w 1885569"/>
                <a:gd name="connsiteY73" fmla="*/ 91630 h 1438655"/>
                <a:gd name="connsiteX74" fmla="*/ 1105091 w 1885569"/>
                <a:gd name="connsiteY74" fmla="*/ 90678 h 1438655"/>
                <a:gd name="connsiteX75" fmla="*/ 1104995 w 1885569"/>
                <a:gd name="connsiteY75" fmla="*/ 90583 h 1438655"/>
                <a:gd name="connsiteX76" fmla="*/ 1104614 w 1885569"/>
                <a:gd name="connsiteY76" fmla="*/ 89821 h 1438655"/>
                <a:gd name="connsiteX77" fmla="*/ 1104614 w 1885569"/>
                <a:gd name="connsiteY77" fmla="*/ 89821 h 1438655"/>
                <a:gd name="connsiteX78" fmla="*/ 1104233 w 1885569"/>
                <a:gd name="connsiteY78" fmla="*/ 88963 h 1438655"/>
                <a:gd name="connsiteX79" fmla="*/ 1104233 w 1885569"/>
                <a:gd name="connsiteY79" fmla="*/ 88963 h 1438655"/>
                <a:gd name="connsiteX80" fmla="*/ 1103852 w 1885569"/>
                <a:gd name="connsiteY80" fmla="*/ 88011 h 1438655"/>
                <a:gd name="connsiteX81" fmla="*/ 1103662 w 1885569"/>
                <a:gd name="connsiteY81" fmla="*/ 87535 h 1438655"/>
                <a:gd name="connsiteX82" fmla="*/ 1103281 w 1885569"/>
                <a:gd name="connsiteY82" fmla="*/ 86582 h 1438655"/>
                <a:gd name="connsiteX83" fmla="*/ 1103186 w 1885569"/>
                <a:gd name="connsiteY83" fmla="*/ 86392 h 1438655"/>
                <a:gd name="connsiteX84" fmla="*/ 1102614 w 1885569"/>
                <a:gd name="connsiteY84" fmla="*/ 84963 h 1438655"/>
                <a:gd name="connsiteX85" fmla="*/ 1102424 w 1885569"/>
                <a:gd name="connsiteY85" fmla="*/ 84582 h 1438655"/>
                <a:gd name="connsiteX86" fmla="*/ 1097090 w 1885569"/>
                <a:gd name="connsiteY86" fmla="*/ 55245 h 1438655"/>
                <a:gd name="connsiteX87" fmla="*/ 1097090 w 1885569"/>
                <a:gd name="connsiteY87" fmla="*/ 0 h 1438655"/>
                <a:gd name="connsiteX88" fmla="*/ 1029367 w 1885569"/>
                <a:gd name="connsiteY88" fmla="*/ 0 h 1438655"/>
                <a:gd name="connsiteX89" fmla="*/ 945928 w 1885569"/>
                <a:gd name="connsiteY89" fmla="*/ 83439 h 1438655"/>
                <a:gd name="connsiteX90" fmla="*/ 945452 w 1885569"/>
                <a:gd name="connsiteY90" fmla="*/ 114776 h 1438655"/>
                <a:gd name="connsiteX91" fmla="*/ 945452 w 1885569"/>
                <a:gd name="connsiteY91" fmla="*/ 114776 h 1438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885569" h="1438655">
                  <a:moveTo>
                    <a:pt x="945452" y="114776"/>
                  </a:moveTo>
                  <a:lnTo>
                    <a:pt x="945452" y="205835"/>
                  </a:lnTo>
                  <a:cubicBezTo>
                    <a:pt x="945452" y="250412"/>
                    <a:pt x="909066" y="286798"/>
                    <a:pt x="864489" y="286798"/>
                  </a:cubicBezTo>
                  <a:lnTo>
                    <a:pt x="558165" y="286798"/>
                  </a:lnTo>
                  <a:cubicBezTo>
                    <a:pt x="515874" y="286798"/>
                    <a:pt x="480632" y="318706"/>
                    <a:pt x="475393" y="359759"/>
                  </a:cubicBezTo>
                  <a:cubicBezTo>
                    <a:pt x="470249" y="400431"/>
                    <a:pt x="436055" y="430530"/>
                    <a:pt x="395002" y="430530"/>
                  </a:cubicBezTo>
                  <a:lnTo>
                    <a:pt x="57626" y="430530"/>
                  </a:lnTo>
                  <a:cubicBezTo>
                    <a:pt x="25908" y="430530"/>
                    <a:pt x="0" y="456438"/>
                    <a:pt x="0" y="488156"/>
                  </a:cubicBezTo>
                  <a:lnTo>
                    <a:pt x="0" y="508159"/>
                  </a:lnTo>
                  <a:cubicBezTo>
                    <a:pt x="0" y="539877"/>
                    <a:pt x="25908" y="565785"/>
                    <a:pt x="57626" y="565785"/>
                  </a:cubicBezTo>
                  <a:lnTo>
                    <a:pt x="222885" y="565785"/>
                  </a:lnTo>
                  <a:cubicBezTo>
                    <a:pt x="267176" y="565785"/>
                    <a:pt x="303371" y="601599"/>
                    <a:pt x="303848" y="645890"/>
                  </a:cubicBezTo>
                  <a:cubicBezTo>
                    <a:pt x="304229" y="677323"/>
                    <a:pt x="329946" y="702850"/>
                    <a:pt x="361474" y="702850"/>
                  </a:cubicBezTo>
                  <a:lnTo>
                    <a:pt x="550736" y="702850"/>
                  </a:lnTo>
                  <a:cubicBezTo>
                    <a:pt x="595313" y="702850"/>
                    <a:pt x="631698" y="739235"/>
                    <a:pt x="631698" y="783812"/>
                  </a:cubicBezTo>
                  <a:lnTo>
                    <a:pt x="631698" y="924687"/>
                  </a:lnTo>
                  <a:cubicBezTo>
                    <a:pt x="631698" y="969264"/>
                    <a:pt x="595313" y="1005649"/>
                    <a:pt x="550736" y="1005649"/>
                  </a:cubicBezTo>
                  <a:lnTo>
                    <a:pt x="536257" y="1005649"/>
                  </a:lnTo>
                  <a:cubicBezTo>
                    <a:pt x="504539" y="1005649"/>
                    <a:pt x="478631" y="1031557"/>
                    <a:pt x="478631" y="1063276"/>
                  </a:cubicBezTo>
                  <a:lnTo>
                    <a:pt x="478631" y="1220914"/>
                  </a:lnTo>
                  <a:cubicBezTo>
                    <a:pt x="478631" y="1265491"/>
                    <a:pt x="442246" y="1301877"/>
                    <a:pt x="397669" y="1301877"/>
                  </a:cubicBezTo>
                  <a:lnTo>
                    <a:pt x="883634" y="1301877"/>
                  </a:lnTo>
                  <a:cubicBezTo>
                    <a:pt x="915353" y="1301877"/>
                    <a:pt x="941261" y="1327785"/>
                    <a:pt x="941261" y="1359503"/>
                  </a:cubicBezTo>
                  <a:lnTo>
                    <a:pt x="941261" y="1380363"/>
                  </a:lnTo>
                  <a:lnTo>
                    <a:pt x="941546" y="1380363"/>
                  </a:lnTo>
                  <a:lnTo>
                    <a:pt x="941546" y="1381030"/>
                  </a:lnTo>
                  <a:cubicBezTo>
                    <a:pt x="941546" y="1412748"/>
                    <a:pt x="967454" y="1438656"/>
                    <a:pt x="999173" y="1438656"/>
                  </a:cubicBezTo>
                  <a:lnTo>
                    <a:pt x="1261110" y="1438656"/>
                  </a:lnTo>
                  <a:lnTo>
                    <a:pt x="1261110" y="1362647"/>
                  </a:lnTo>
                  <a:cubicBezTo>
                    <a:pt x="1261110" y="1330928"/>
                    <a:pt x="1287018" y="1305020"/>
                    <a:pt x="1318736" y="1305020"/>
                  </a:cubicBezTo>
                  <a:lnTo>
                    <a:pt x="1765459" y="1305020"/>
                  </a:lnTo>
                  <a:lnTo>
                    <a:pt x="1785557" y="1304544"/>
                  </a:lnTo>
                  <a:lnTo>
                    <a:pt x="1827181" y="1303115"/>
                  </a:lnTo>
                  <a:cubicBezTo>
                    <a:pt x="1858804" y="1302067"/>
                    <a:pt x="1884807" y="1277207"/>
                    <a:pt x="1884807" y="1245489"/>
                  </a:cubicBezTo>
                  <a:cubicBezTo>
                    <a:pt x="1884807" y="1118806"/>
                    <a:pt x="1884902" y="991933"/>
                    <a:pt x="1885093" y="865251"/>
                  </a:cubicBezTo>
                  <a:lnTo>
                    <a:pt x="1789367" y="865251"/>
                  </a:lnTo>
                  <a:cubicBezTo>
                    <a:pt x="1757648" y="865251"/>
                    <a:pt x="1731740" y="839343"/>
                    <a:pt x="1731740" y="807625"/>
                  </a:cubicBezTo>
                  <a:lnTo>
                    <a:pt x="1731740" y="629983"/>
                  </a:lnTo>
                  <a:cubicBezTo>
                    <a:pt x="1731740" y="598265"/>
                    <a:pt x="1757648" y="572357"/>
                    <a:pt x="1789367" y="572357"/>
                  </a:cubicBezTo>
                  <a:lnTo>
                    <a:pt x="1885474" y="572357"/>
                  </a:lnTo>
                  <a:lnTo>
                    <a:pt x="1885569" y="495967"/>
                  </a:lnTo>
                  <a:cubicBezTo>
                    <a:pt x="1879663" y="457009"/>
                    <a:pt x="1845945" y="427101"/>
                    <a:pt x="1805464" y="427101"/>
                  </a:cubicBezTo>
                  <a:lnTo>
                    <a:pt x="1793653" y="427101"/>
                  </a:lnTo>
                  <a:cubicBezTo>
                    <a:pt x="1755172" y="427101"/>
                    <a:pt x="1723644" y="395573"/>
                    <a:pt x="1723644" y="357092"/>
                  </a:cubicBezTo>
                  <a:lnTo>
                    <a:pt x="1723644" y="289750"/>
                  </a:lnTo>
                  <a:lnTo>
                    <a:pt x="1498378" y="289750"/>
                  </a:lnTo>
                  <a:cubicBezTo>
                    <a:pt x="1459135" y="289750"/>
                    <a:pt x="1426083" y="262318"/>
                    <a:pt x="1417225" y="225742"/>
                  </a:cubicBezTo>
                  <a:cubicBezTo>
                    <a:pt x="1415415" y="218313"/>
                    <a:pt x="1414748" y="211741"/>
                    <a:pt x="1415034" y="204025"/>
                  </a:cubicBezTo>
                  <a:cubicBezTo>
                    <a:pt x="1416272" y="166211"/>
                    <a:pt x="1402842" y="135826"/>
                    <a:pt x="1323308" y="138398"/>
                  </a:cubicBezTo>
                  <a:cubicBezTo>
                    <a:pt x="1322356" y="138398"/>
                    <a:pt x="1321594" y="138398"/>
                    <a:pt x="1320641" y="138398"/>
                  </a:cubicBezTo>
                  <a:lnTo>
                    <a:pt x="1180338" y="138398"/>
                  </a:lnTo>
                  <a:cubicBezTo>
                    <a:pt x="1157669" y="138398"/>
                    <a:pt x="1137095" y="129254"/>
                    <a:pt x="1121950" y="114490"/>
                  </a:cubicBezTo>
                  <a:lnTo>
                    <a:pt x="1121950" y="114490"/>
                  </a:lnTo>
                  <a:cubicBezTo>
                    <a:pt x="1119569" y="112109"/>
                    <a:pt x="1117283" y="109633"/>
                    <a:pt x="1115092" y="106966"/>
                  </a:cubicBezTo>
                  <a:lnTo>
                    <a:pt x="1114616" y="106299"/>
                  </a:lnTo>
                  <a:lnTo>
                    <a:pt x="1114520" y="106204"/>
                  </a:lnTo>
                  <a:lnTo>
                    <a:pt x="1114425" y="106108"/>
                  </a:lnTo>
                  <a:cubicBezTo>
                    <a:pt x="1112806" y="104013"/>
                    <a:pt x="1111282" y="101822"/>
                    <a:pt x="1109853" y="99631"/>
                  </a:cubicBezTo>
                  <a:lnTo>
                    <a:pt x="1109853" y="99631"/>
                  </a:lnTo>
                  <a:cubicBezTo>
                    <a:pt x="1109472" y="99060"/>
                    <a:pt x="1109186" y="98488"/>
                    <a:pt x="1108805" y="97917"/>
                  </a:cubicBezTo>
                  <a:lnTo>
                    <a:pt x="1108805" y="97822"/>
                  </a:lnTo>
                  <a:lnTo>
                    <a:pt x="1108424" y="97155"/>
                  </a:lnTo>
                  <a:lnTo>
                    <a:pt x="1108329" y="96964"/>
                  </a:lnTo>
                  <a:lnTo>
                    <a:pt x="1107853" y="96107"/>
                  </a:lnTo>
                  <a:lnTo>
                    <a:pt x="1107853" y="96107"/>
                  </a:lnTo>
                  <a:lnTo>
                    <a:pt x="1107377" y="95250"/>
                  </a:lnTo>
                  <a:lnTo>
                    <a:pt x="1107377" y="95250"/>
                  </a:lnTo>
                  <a:lnTo>
                    <a:pt x="1106996" y="94488"/>
                  </a:lnTo>
                  <a:lnTo>
                    <a:pt x="1106900" y="94393"/>
                  </a:lnTo>
                  <a:lnTo>
                    <a:pt x="1106424" y="93536"/>
                  </a:lnTo>
                  <a:lnTo>
                    <a:pt x="1106424" y="93440"/>
                  </a:lnTo>
                  <a:lnTo>
                    <a:pt x="1106329" y="93154"/>
                  </a:lnTo>
                  <a:lnTo>
                    <a:pt x="1105948" y="92392"/>
                  </a:lnTo>
                  <a:lnTo>
                    <a:pt x="1105567" y="91630"/>
                  </a:lnTo>
                  <a:lnTo>
                    <a:pt x="1105091" y="90678"/>
                  </a:lnTo>
                  <a:lnTo>
                    <a:pt x="1104995" y="90583"/>
                  </a:lnTo>
                  <a:lnTo>
                    <a:pt x="1104614" y="89821"/>
                  </a:lnTo>
                  <a:lnTo>
                    <a:pt x="1104614" y="89821"/>
                  </a:lnTo>
                  <a:lnTo>
                    <a:pt x="1104233" y="88963"/>
                  </a:lnTo>
                  <a:lnTo>
                    <a:pt x="1104233" y="88963"/>
                  </a:lnTo>
                  <a:lnTo>
                    <a:pt x="1103852" y="88011"/>
                  </a:lnTo>
                  <a:lnTo>
                    <a:pt x="1103662" y="87535"/>
                  </a:lnTo>
                  <a:lnTo>
                    <a:pt x="1103281" y="86582"/>
                  </a:lnTo>
                  <a:lnTo>
                    <a:pt x="1103186" y="86392"/>
                  </a:lnTo>
                  <a:lnTo>
                    <a:pt x="1102614" y="84963"/>
                  </a:lnTo>
                  <a:lnTo>
                    <a:pt x="1102424" y="84582"/>
                  </a:lnTo>
                  <a:cubicBezTo>
                    <a:pt x="1098995" y="75438"/>
                    <a:pt x="1097090" y="65532"/>
                    <a:pt x="1097090" y="55245"/>
                  </a:cubicBezTo>
                  <a:lnTo>
                    <a:pt x="1097090" y="0"/>
                  </a:lnTo>
                  <a:lnTo>
                    <a:pt x="1029367" y="0"/>
                  </a:lnTo>
                  <a:cubicBezTo>
                    <a:pt x="983456" y="0"/>
                    <a:pt x="945928" y="37529"/>
                    <a:pt x="945928" y="83439"/>
                  </a:cubicBezTo>
                  <a:lnTo>
                    <a:pt x="945452" y="114776"/>
                  </a:lnTo>
                  <a:lnTo>
                    <a:pt x="945452" y="114776"/>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2" name="Freeform: Shape 69">
              <a:extLst>
                <a:ext uri="{FF2B5EF4-FFF2-40B4-BE49-F238E27FC236}">
                  <a16:creationId xmlns:a16="http://schemas.microsoft.com/office/drawing/2014/main" id="{DA3CF9E9-B700-D489-9E21-9BC3EEFF2250}"/>
                </a:ext>
              </a:extLst>
            </p:cNvPr>
            <p:cNvSpPr/>
            <p:nvPr/>
          </p:nvSpPr>
          <p:spPr>
            <a:xfrm>
              <a:off x="1972549" y="4846494"/>
              <a:ext cx="135254" cy="128873"/>
            </a:xfrm>
            <a:custGeom>
              <a:avLst/>
              <a:gdLst>
                <a:gd name="connsiteX0" fmla="*/ 57626 w 135254"/>
                <a:gd name="connsiteY0" fmla="*/ 128874 h 128873"/>
                <a:gd name="connsiteX1" fmla="*/ 77629 w 135254"/>
                <a:gd name="connsiteY1" fmla="*/ 128874 h 128873"/>
                <a:gd name="connsiteX2" fmla="*/ 135255 w 135254"/>
                <a:gd name="connsiteY2" fmla="*/ 71247 h 128873"/>
                <a:gd name="connsiteX3" fmla="*/ 135255 w 135254"/>
                <a:gd name="connsiteY3" fmla="*/ 57626 h 128873"/>
                <a:gd name="connsiteX4" fmla="*/ 77629 w 135254"/>
                <a:gd name="connsiteY4" fmla="*/ 0 h 128873"/>
                <a:gd name="connsiteX5" fmla="*/ 57626 w 135254"/>
                <a:gd name="connsiteY5" fmla="*/ 0 h 128873"/>
                <a:gd name="connsiteX6" fmla="*/ 0 w 135254"/>
                <a:gd name="connsiteY6" fmla="*/ 57626 h 128873"/>
                <a:gd name="connsiteX7" fmla="*/ 0 w 135254"/>
                <a:gd name="connsiteY7" fmla="*/ 71247 h 128873"/>
                <a:gd name="connsiteX8" fmla="*/ 57626 w 135254"/>
                <a:gd name="connsiteY8" fmla="*/ 128874 h 1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254" h="128873">
                  <a:moveTo>
                    <a:pt x="57626" y="128874"/>
                  </a:moveTo>
                  <a:lnTo>
                    <a:pt x="77629" y="128874"/>
                  </a:lnTo>
                  <a:cubicBezTo>
                    <a:pt x="109347" y="128874"/>
                    <a:pt x="135255" y="102965"/>
                    <a:pt x="135255" y="71247"/>
                  </a:cubicBezTo>
                  <a:lnTo>
                    <a:pt x="135255" y="57626"/>
                  </a:lnTo>
                  <a:cubicBezTo>
                    <a:pt x="135255" y="25908"/>
                    <a:pt x="109347" y="0"/>
                    <a:pt x="77629" y="0"/>
                  </a:cubicBezTo>
                  <a:lnTo>
                    <a:pt x="57626" y="0"/>
                  </a:lnTo>
                  <a:cubicBezTo>
                    <a:pt x="25908" y="0"/>
                    <a:pt x="0" y="25908"/>
                    <a:pt x="0" y="57626"/>
                  </a:cubicBezTo>
                  <a:lnTo>
                    <a:pt x="0" y="71247"/>
                  </a:lnTo>
                  <a:cubicBezTo>
                    <a:pt x="0" y="102965"/>
                    <a:pt x="25908" y="128874"/>
                    <a:pt x="57626" y="1288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3" name="Freeform: Shape 70">
              <a:extLst>
                <a:ext uri="{FF2B5EF4-FFF2-40B4-BE49-F238E27FC236}">
                  <a16:creationId xmlns:a16="http://schemas.microsoft.com/office/drawing/2014/main" id="{C8FEA3C2-B9A4-78FE-AD84-F4E56D80BC3A}"/>
                </a:ext>
              </a:extLst>
            </p:cNvPr>
            <p:cNvSpPr/>
            <p:nvPr/>
          </p:nvSpPr>
          <p:spPr>
            <a:xfrm>
              <a:off x="2926191" y="4710763"/>
              <a:ext cx="299656" cy="417766"/>
            </a:xfrm>
            <a:custGeom>
              <a:avLst/>
              <a:gdLst>
                <a:gd name="connsiteX0" fmla="*/ 57626 w 299656"/>
                <a:gd name="connsiteY0" fmla="*/ 417767 h 417766"/>
                <a:gd name="connsiteX1" fmla="*/ 77629 w 299656"/>
                <a:gd name="connsiteY1" fmla="*/ 417767 h 417766"/>
                <a:gd name="connsiteX2" fmla="*/ 135255 w 299656"/>
                <a:gd name="connsiteY2" fmla="*/ 360140 h 417766"/>
                <a:gd name="connsiteX3" fmla="*/ 135255 w 299656"/>
                <a:gd name="connsiteY3" fmla="*/ 216217 h 417766"/>
                <a:gd name="connsiteX4" fmla="*/ 216218 w 299656"/>
                <a:gd name="connsiteY4" fmla="*/ 135255 h 417766"/>
                <a:gd name="connsiteX5" fmla="*/ 242030 w 299656"/>
                <a:gd name="connsiteY5" fmla="*/ 135255 h 417766"/>
                <a:gd name="connsiteX6" fmla="*/ 299656 w 299656"/>
                <a:gd name="connsiteY6" fmla="*/ 77629 h 417766"/>
                <a:gd name="connsiteX7" fmla="*/ 299656 w 299656"/>
                <a:gd name="connsiteY7" fmla="*/ 57626 h 417766"/>
                <a:gd name="connsiteX8" fmla="*/ 242030 w 299656"/>
                <a:gd name="connsiteY8" fmla="*/ 0 h 417766"/>
                <a:gd name="connsiteX9" fmla="*/ 77629 w 299656"/>
                <a:gd name="connsiteY9" fmla="*/ 0 h 417766"/>
                <a:gd name="connsiteX10" fmla="*/ 57626 w 299656"/>
                <a:gd name="connsiteY10" fmla="*/ 0 h 417766"/>
                <a:gd name="connsiteX11" fmla="*/ 56197 w 299656"/>
                <a:gd name="connsiteY11" fmla="*/ 0 h 417766"/>
                <a:gd name="connsiteX12" fmla="*/ 56197 w 299656"/>
                <a:gd name="connsiteY12" fmla="*/ 0 h 417766"/>
                <a:gd name="connsiteX13" fmla="*/ 54769 w 299656"/>
                <a:gd name="connsiteY13" fmla="*/ 95 h 417766"/>
                <a:gd name="connsiteX14" fmla="*/ 54769 w 299656"/>
                <a:gd name="connsiteY14" fmla="*/ 95 h 417766"/>
                <a:gd name="connsiteX15" fmla="*/ 53340 w 299656"/>
                <a:gd name="connsiteY15" fmla="*/ 190 h 417766"/>
                <a:gd name="connsiteX16" fmla="*/ 53340 w 299656"/>
                <a:gd name="connsiteY16" fmla="*/ 190 h 417766"/>
                <a:gd name="connsiteX17" fmla="*/ 51911 w 299656"/>
                <a:gd name="connsiteY17" fmla="*/ 286 h 417766"/>
                <a:gd name="connsiteX18" fmla="*/ 51911 w 299656"/>
                <a:gd name="connsiteY18" fmla="*/ 286 h 417766"/>
                <a:gd name="connsiteX19" fmla="*/ 50482 w 299656"/>
                <a:gd name="connsiteY19" fmla="*/ 476 h 417766"/>
                <a:gd name="connsiteX20" fmla="*/ 50482 w 299656"/>
                <a:gd name="connsiteY20" fmla="*/ 476 h 417766"/>
                <a:gd name="connsiteX21" fmla="*/ 49054 w 299656"/>
                <a:gd name="connsiteY21" fmla="*/ 667 h 417766"/>
                <a:gd name="connsiteX22" fmla="*/ 49054 w 299656"/>
                <a:gd name="connsiteY22" fmla="*/ 667 h 417766"/>
                <a:gd name="connsiteX23" fmla="*/ 47625 w 299656"/>
                <a:gd name="connsiteY23" fmla="*/ 857 h 417766"/>
                <a:gd name="connsiteX24" fmla="*/ 47625 w 299656"/>
                <a:gd name="connsiteY24" fmla="*/ 857 h 417766"/>
                <a:gd name="connsiteX25" fmla="*/ 46196 w 299656"/>
                <a:gd name="connsiteY25" fmla="*/ 1143 h 417766"/>
                <a:gd name="connsiteX26" fmla="*/ 46196 w 299656"/>
                <a:gd name="connsiteY26" fmla="*/ 1143 h 417766"/>
                <a:gd name="connsiteX27" fmla="*/ 44768 w 299656"/>
                <a:gd name="connsiteY27" fmla="*/ 1429 h 417766"/>
                <a:gd name="connsiteX28" fmla="*/ 44768 w 299656"/>
                <a:gd name="connsiteY28" fmla="*/ 1429 h 417766"/>
                <a:gd name="connsiteX29" fmla="*/ 43339 w 299656"/>
                <a:gd name="connsiteY29" fmla="*/ 1809 h 417766"/>
                <a:gd name="connsiteX30" fmla="*/ 43339 w 299656"/>
                <a:gd name="connsiteY30" fmla="*/ 1809 h 417766"/>
                <a:gd name="connsiteX31" fmla="*/ 42005 w 299656"/>
                <a:gd name="connsiteY31" fmla="*/ 2191 h 417766"/>
                <a:gd name="connsiteX32" fmla="*/ 42005 w 299656"/>
                <a:gd name="connsiteY32" fmla="*/ 2191 h 417766"/>
                <a:gd name="connsiteX33" fmla="*/ 40672 w 299656"/>
                <a:gd name="connsiteY33" fmla="*/ 2572 h 417766"/>
                <a:gd name="connsiteX34" fmla="*/ 40672 w 299656"/>
                <a:gd name="connsiteY34" fmla="*/ 2572 h 417766"/>
                <a:gd name="connsiteX35" fmla="*/ 39338 w 299656"/>
                <a:gd name="connsiteY35" fmla="*/ 3048 h 417766"/>
                <a:gd name="connsiteX36" fmla="*/ 39338 w 299656"/>
                <a:gd name="connsiteY36" fmla="*/ 3048 h 417766"/>
                <a:gd name="connsiteX37" fmla="*/ 38005 w 299656"/>
                <a:gd name="connsiteY37" fmla="*/ 3524 h 417766"/>
                <a:gd name="connsiteX38" fmla="*/ 38005 w 299656"/>
                <a:gd name="connsiteY38" fmla="*/ 3524 h 417766"/>
                <a:gd name="connsiteX39" fmla="*/ 36671 w 299656"/>
                <a:gd name="connsiteY39" fmla="*/ 4000 h 417766"/>
                <a:gd name="connsiteX40" fmla="*/ 36671 w 299656"/>
                <a:gd name="connsiteY40" fmla="*/ 4000 h 417766"/>
                <a:gd name="connsiteX41" fmla="*/ 35338 w 299656"/>
                <a:gd name="connsiteY41" fmla="*/ 4572 h 417766"/>
                <a:gd name="connsiteX42" fmla="*/ 35338 w 299656"/>
                <a:gd name="connsiteY42" fmla="*/ 4572 h 417766"/>
                <a:gd name="connsiteX43" fmla="*/ 34099 w 299656"/>
                <a:gd name="connsiteY43" fmla="*/ 5143 h 417766"/>
                <a:gd name="connsiteX44" fmla="*/ 34099 w 299656"/>
                <a:gd name="connsiteY44" fmla="*/ 5143 h 417766"/>
                <a:gd name="connsiteX45" fmla="*/ 32861 w 299656"/>
                <a:gd name="connsiteY45" fmla="*/ 5715 h 417766"/>
                <a:gd name="connsiteX46" fmla="*/ 32861 w 299656"/>
                <a:gd name="connsiteY46" fmla="*/ 5715 h 417766"/>
                <a:gd name="connsiteX47" fmla="*/ 31623 w 299656"/>
                <a:gd name="connsiteY47" fmla="*/ 6382 h 417766"/>
                <a:gd name="connsiteX48" fmla="*/ 31623 w 299656"/>
                <a:gd name="connsiteY48" fmla="*/ 6382 h 417766"/>
                <a:gd name="connsiteX49" fmla="*/ 30385 w 299656"/>
                <a:gd name="connsiteY49" fmla="*/ 7048 h 417766"/>
                <a:gd name="connsiteX50" fmla="*/ 30385 w 299656"/>
                <a:gd name="connsiteY50" fmla="*/ 7048 h 417766"/>
                <a:gd name="connsiteX51" fmla="*/ 29146 w 299656"/>
                <a:gd name="connsiteY51" fmla="*/ 7715 h 417766"/>
                <a:gd name="connsiteX52" fmla="*/ 29146 w 299656"/>
                <a:gd name="connsiteY52" fmla="*/ 7715 h 417766"/>
                <a:gd name="connsiteX53" fmla="*/ 27908 w 299656"/>
                <a:gd name="connsiteY53" fmla="*/ 8382 h 417766"/>
                <a:gd name="connsiteX54" fmla="*/ 27908 w 299656"/>
                <a:gd name="connsiteY54" fmla="*/ 8382 h 417766"/>
                <a:gd name="connsiteX55" fmla="*/ 26765 w 299656"/>
                <a:gd name="connsiteY55" fmla="*/ 9144 h 417766"/>
                <a:gd name="connsiteX56" fmla="*/ 26765 w 299656"/>
                <a:gd name="connsiteY56" fmla="*/ 9144 h 417766"/>
                <a:gd name="connsiteX57" fmla="*/ 25622 w 299656"/>
                <a:gd name="connsiteY57" fmla="*/ 9906 h 417766"/>
                <a:gd name="connsiteX58" fmla="*/ 25622 w 299656"/>
                <a:gd name="connsiteY58" fmla="*/ 9906 h 417766"/>
                <a:gd name="connsiteX59" fmla="*/ 24479 w 299656"/>
                <a:gd name="connsiteY59" fmla="*/ 10668 h 417766"/>
                <a:gd name="connsiteX60" fmla="*/ 24479 w 299656"/>
                <a:gd name="connsiteY60" fmla="*/ 10668 h 417766"/>
                <a:gd name="connsiteX61" fmla="*/ 23336 w 299656"/>
                <a:gd name="connsiteY61" fmla="*/ 11525 h 417766"/>
                <a:gd name="connsiteX62" fmla="*/ 23336 w 299656"/>
                <a:gd name="connsiteY62" fmla="*/ 11525 h 417766"/>
                <a:gd name="connsiteX63" fmla="*/ 22193 w 299656"/>
                <a:gd name="connsiteY63" fmla="*/ 12382 h 417766"/>
                <a:gd name="connsiteX64" fmla="*/ 22193 w 299656"/>
                <a:gd name="connsiteY64" fmla="*/ 12382 h 417766"/>
                <a:gd name="connsiteX65" fmla="*/ 21146 w 299656"/>
                <a:gd name="connsiteY65" fmla="*/ 13240 h 417766"/>
                <a:gd name="connsiteX66" fmla="*/ 21146 w 299656"/>
                <a:gd name="connsiteY66" fmla="*/ 13240 h 417766"/>
                <a:gd name="connsiteX67" fmla="*/ 20098 w 299656"/>
                <a:gd name="connsiteY67" fmla="*/ 14097 h 417766"/>
                <a:gd name="connsiteX68" fmla="*/ 20098 w 299656"/>
                <a:gd name="connsiteY68" fmla="*/ 14097 h 417766"/>
                <a:gd name="connsiteX69" fmla="*/ 19050 w 299656"/>
                <a:gd name="connsiteY69" fmla="*/ 15049 h 417766"/>
                <a:gd name="connsiteX70" fmla="*/ 19050 w 299656"/>
                <a:gd name="connsiteY70" fmla="*/ 15049 h 417766"/>
                <a:gd name="connsiteX71" fmla="*/ 18002 w 299656"/>
                <a:gd name="connsiteY71" fmla="*/ 16002 h 417766"/>
                <a:gd name="connsiteX72" fmla="*/ 18002 w 299656"/>
                <a:gd name="connsiteY72" fmla="*/ 16002 h 417766"/>
                <a:gd name="connsiteX73" fmla="*/ 17050 w 299656"/>
                <a:gd name="connsiteY73" fmla="*/ 16954 h 417766"/>
                <a:gd name="connsiteX74" fmla="*/ 17050 w 299656"/>
                <a:gd name="connsiteY74" fmla="*/ 16954 h 417766"/>
                <a:gd name="connsiteX75" fmla="*/ 16097 w 299656"/>
                <a:gd name="connsiteY75" fmla="*/ 17907 h 417766"/>
                <a:gd name="connsiteX76" fmla="*/ 16097 w 299656"/>
                <a:gd name="connsiteY76" fmla="*/ 17907 h 417766"/>
                <a:gd name="connsiteX77" fmla="*/ 15145 w 299656"/>
                <a:gd name="connsiteY77" fmla="*/ 18955 h 417766"/>
                <a:gd name="connsiteX78" fmla="*/ 15145 w 299656"/>
                <a:gd name="connsiteY78" fmla="*/ 18955 h 417766"/>
                <a:gd name="connsiteX79" fmla="*/ 14192 w 299656"/>
                <a:gd name="connsiteY79" fmla="*/ 20002 h 417766"/>
                <a:gd name="connsiteX80" fmla="*/ 14192 w 299656"/>
                <a:gd name="connsiteY80" fmla="*/ 20002 h 417766"/>
                <a:gd name="connsiteX81" fmla="*/ 13335 w 299656"/>
                <a:gd name="connsiteY81" fmla="*/ 21050 h 417766"/>
                <a:gd name="connsiteX82" fmla="*/ 13335 w 299656"/>
                <a:gd name="connsiteY82" fmla="*/ 21050 h 417766"/>
                <a:gd name="connsiteX83" fmla="*/ 12478 w 299656"/>
                <a:gd name="connsiteY83" fmla="*/ 22098 h 417766"/>
                <a:gd name="connsiteX84" fmla="*/ 12478 w 299656"/>
                <a:gd name="connsiteY84" fmla="*/ 22098 h 417766"/>
                <a:gd name="connsiteX85" fmla="*/ 11621 w 299656"/>
                <a:gd name="connsiteY85" fmla="*/ 23146 h 417766"/>
                <a:gd name="connsiteX86" fmla="*/ 11621 w 299656"/>
                <a:gd name="connsiteY86" fmla="*/ 23146 h 417766"/>
                <a:gd name="connsiteX87" fmla="*/ 10763 w 299656"/>
                <a:gd name="connsiteY87" fmla="*/ 24289 h 417766"/>
                <a:gd name="connsiteX88" fmla="*/ 10763 w 299656"/>
                <a:gd name="connsiteY88" fmla="*/ 24289 h 417766"/>
                <a:gd name="connsiteX89" fmla="*/ 10001 w 299656"/>
                <a:gd name="connsiteY89" fmla="*/ 25432 h 417766"/>
                <a:gd name="connsiteX90" fmla="*/ 10001 w 299656"/>
                <a:gd name="connsiteY90" fmla="*/ 25432 h 417766"/>
                <a:gd name="connsiteX91" fmla="*/ 9239 w 299656"/>
                <a:gd name="connsiteY91" fmla="*/ 26575 h 417766"/>
                <a:gd name="connsiteX92" fmla="*/ 9239 w 299656"/>
                <a:gd name="connsiteY92" fmla="*/ 26575 h 417766"/>
                <a:gd name="connsiteX93" fmla="*/ 8477 w 299656"/>
                <a:gd name="connsiteY93" fmla="*/ 27717 h 417766"/>
                <a:gd name="connsiteX94" fmla="*/ 8477 w 299656"/>
                <a:gd name="connsiteY94" fmla="*/ 27717 h 417766"/>
                <a:gd name="connsiteX95" fmla="*/ 7811 w 299656"/>
                <a:gd name="connsiteY95" fmla="*/ 28956 h 417766"/>
                <a:gd name="connsiteX96" fmla="*/ 7811 w 299656"/>
                <a:gd name="connsiteY96" fmla="*/ 28956 h 417766"/>
                <a:gd name="connsiteX97" fmla="*/ 7144 w 299656"/>
                <a:gd name="connsiteY97" fmla="*/ 30194 h 417766"/>
                <a:gd name="connsiteX98" fmla="*/ 7144 w 299656"/>
                <a:gd name="connsiteY98" fmla="*/ 30194 h 417766"/>
                <a:gd name="connsiteX99" fmla="*/ 6477 w 299656"/>
                <a:gd name="connsiteY99" fmla="*/ 31432 h 417766"/>
                <a:gd name="connsiteX100" fmla="*/ 6477 w 299656"/>
                <a:gd name="connsiteY100" fmla="*/ 31432 h 417766"/>
                <a:gd name="connsiteX101" fmla="*/ 5810 w 299656"/>
                <a:gd name="connsiteY101" fmla="*/ 32671 h 417766"/>
                <a:gd name="connsiteX102" fmla="*/ 5810 w 299656"/>
                <a:gd name="connsiteY102" fmla="*/ 32671 h 417766"/>
                <a:gd name="connsiteX103" fmla="*/ 5239 w 299656"/>
                <a:gd name="connsiteY103" fmla="*/ 33909 h 417766"/>
                <a:gd name="connsiteX104" fmla="*/ 5239 w 299656"/>
                <a:gd name="connsiteY104" fmla="*/ 33909 h 417766"/>
                <a:gd name="connsiteX105" fmla="*/ 4667 w 299656"/>
                <a:gd name="connsiteY105" fmla="*/ 35147 h 417766"/>
                <a:gd name="connsiteX106" fmla="*/ 4667 w 299656"/>
                <a:gd name="connsiteY106" fmla="*/ 35147 h 417766"/>
                <a:gd name="connsiteX107" fmla="*/ 4096 w 299656"/>
                <a:gd name="connsiteY107" fmla="*/ 36481 h 417766"/>
                <a:gd name="connsiteX108" fmla="*/ 4096 w 299656"/>
                <a:gd name="connsiteY108" fmla="*/ 36481 h 417766"/>
                <a:gd name="connsiteX109" fmla="*/ 3620 w 299656"/>
                <a:gd name="connsiteY109" fmla="*/ 37814 h 417766"/>
                <a:gd name="connsiteX110" fmla="*/ 3620 w 299656"/>
                <a:gd name="connsiteY110" fmla="*/ 37814 h 417766"/>
                <a:gd name="connsiteX111" fmla="*/ 3143 w 299656"/>
                <a:gd name="connsiteY111" fmla="*/ 39148 h 417766"/>
                <a:gd name="connsiteX112" fmla="*/ 3143 w 299656"/>
                <a:gd name="connsiteY112" fmla="*/ 39148 h 417766"/>
                <a:gd name="connsiteX113" fmla="*/ 2667 w 299656"/>
                <a:gd name="connsiteY113" fmla="*/ 40481 h 417766"/>
                <a:gd name="connsiteX114" fmla="*/ 2667 w 299656"/>
                <a:gd name="connsiteY114" fmla="*/ 40481 h 417766"/>
                <a:gd name="connsiteX115" fmla="*/ 2286 w 299656"/>
                <a:gd name="connsiteY115" fmla="*/ 41815 h 417766"/>
                <a:gd name="connsiteX116" fmla="*/ 2286 w 299656"/>
                <a:gd name="connsiteY116" fmla="*/ 41815 h 417766"/>
                <a:gd name="connsiteX117" fmla="*/ 1905 w 299656"/>
                <a:gd name="connsiteY117" fmla="*/ 43148 h 417766"/>
                <a:gd name="connsiteX118" fmla="*/ 1905 w 299656"/>
                <a:gd name="connsiteY118" fmla="*/ 43148 h 417766"/>
                <a:gd name="connsiteX119" fmla="*/ 1524 w 299656"/>
                <a:gd name="connsiteY119" fmla="*/ 44482 h 417766"/>
                <a:gd name="connsiteX120" fmla="*/ 1524 w 299656"/>
                <a:gd name="connsiteY120" fmla="*/ 44482 h 417766"/>
                <a:gd name="connsiteX121" fmla="*/ 1238 w 299656"/>
                <a:gd name="connsiteY121" fmla="*/ 45910 h 417766"/>
                <a:gd name="connsiteX122" fmla="*/ 1238 w 299656"/>
                <a:gd name="connsiteY122" fmla="*/ 45910 h 417766"/>
                <a:gd name="connsiteX123" fmla="*/ 953 w 299656"/>
                <a:gd name="connsiteY123" fmla="*/ 47339 h 417766"/>
                <a:gd name="connsiteX124" fmla="*/ 953 w 299656"/>
                <a:gd name="connsiteY124" fmla="*/ 47339 h 417766"/>
                <a:gd name="connsiteX125" fmla="*/ 667 w 299656"/>
                <a:gd name="connsiteY125" fmla="*/ 48768 h 417766"/>
                <a:gd name="connsiteX126" fmla="*/ 667 w 299656"/>
                <a:gd name="connsiteY126" fmla="*/ 48768 h 417766"/>
                <a:gd name="connsiteX127" fmla="*/ 476 w 299656"/>
                <a:gd name="connsiteY127" fmla="*/ 50197 h 417766"/>
                <a:gd name="connsiteX128" fmla="*/ 476 w 299656"/>
                <a:gd name="connsiteY128" fmla="*/ 50197 h 417766"/>
                <a:gd name="connsiteX129" fmla="*/ 286 w 299656"/>
                <a:gd name="connsiteY129" fmla="*/ 51625 h 417766"/>
                <a:gd name="connsiteX130" fmla="*/ 286 w 299656"/>
                <a:gd name="connsiteY130" fmla="*/ 51625 h 417766"/>
                <a:gd name="connsiteX131" fmla="*/ 190 w 299656"/>
                <a:gd name="connsiteY131" fmla="*/ 53054 h 417766"/>
                <a:gd name="connsiteX132" fmla="*/ 190 w 299656"/>
                <a:gd name="connsiteY132" fmla="*/ 53054 h 417766"/>
                <a:gd name="connsiteX133" fmla="*/ 95 w 299656"/>
                <a:gd name="connsiteY133" fmla="*/ 54483 h 417766"/>
                <a:gd name="connsiteX134" fmla="*/ 95 w 299656"/>
                <a:gd name="connsiteY134" fmla="*/ 54483 h 417766"/>
                <a:gd name="connsiteX135" fmla="*/ 95 w 299656"/>
                <a:gd name="connsiteY135" fmla="*/ 54959 h 417766"/>
                <a:gd name="connsiteX136" fmla="*/ 0 w 299656"/>
                <a:gd name="connsiteY136" fmla="*/ 56864 h 417766"/>
                <a:gd name="connsiteX137" fmla="*/ 0 w 299656"/>
                <a:gd name="connsiteY137" fmla="*/ 57340 h 417766"/>
                <a:gd name="connsiteX138" fmla="*/ 0 w 299656"/>
                <a:gd name="connsiteY138" fmla="*/ 57340 h 417766"/>
                <a:gd name="connsiteX139" fmla="*/ 0 w 299656"/>
                <a:gd name="connsiteY139" fmla="*/ 77343 h 417766"/>
                <a:gd name="connsiteX140" fmla="*/ 0 w 299656"/>
                <a:gd name="connsiteY140" fmla="*/ 359855 h 417766"/>
                <a:gd name="connsiteX141" fmla="*/ 57626 w 299656"/>
                <a:gd name="connsiteY141" fmla="*/ 417767 h 417766"/>
                <a:gd name="connsiteX142" fmla="*/ 57626 w 299656"/>
                <a:gd name="connsiteY142" fmla="*/ 417767 h 417766"/>
                <a:gd name="connsiteX143" fmla="*/ 57626 w 299656"/>
                <a:gd name="connsiteY143" fmla="*/ 0 h 417766"/>
                <a:gd name="connsiteX144" fmla="*/ 57626 w 299656"/>
                <a:gd name="connsiteY144" fmla="*/ 0 h 417766"/>
                <a:gd name="connsiteX145" fmla="*/ 57626 w 299656"/>
                <a:gd name="connsiteY145" fmla="*/ 0 h 417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299656" h="417766">
                  <a:moveTo>
                    <a:pt x="57626" y="417767"/>
                  </a:moveTo>
                  <a:lnTo>
                    <a:pt x="77629" y="417767"/>
                  </a:lnTo>
                  <a:cubicBezTo>
                    <a:pt x="109347" y="417767"/>
                    <a:pt x="135255" y="391858"/>
                    <a:pt x="135255" y="360140"/>
                  </a:cubicBezTo>
                  <a:lnTo>
                    <a:pt x="135255" y="216217"/>
                  </a:lnTo>
                  <a:cubicBezTo>
                    <a:pt x="135255" y="171640"/>
                    <a:pt x="171640" y="135255"/>
                    <a:pt x="216218" y="135255"/>
                  </a:cubicBezTo>
                  <a:lnTo>
                    <a:pt x="242030" y="135255"/>
                  </a:lnTo>
                  <a:cubicBezTo>
                    <a:pt x="273748" y="135255"/>
                    <a:pt x="299656" y="109347"/>
                    <a:pt x="299656" y="77629"/>
                  </a:cubicBezTo>
                  <a:lnTo>
                    <a:pt x="299656" y="57626"/>
                  </a:lnTo>
                  <a:cubicBezTo>
                    <a:pt x="299656" y="25908"/>
                    <a:pt x="273748" y="0"/>
                    <a:pt x="242030" y="0"/>
                  </a:cubicBezTo>
                  <a:lnTo>
                    <a:pt x="77629" y="0"/>
                  </a:lnTo>
                  <a:lnTo>
                    <a:pt x="57626" y="0"/>
                  </a:lnTo>
                  <a:lnTo>
                    <a:pt x="56197" y="0"/>
                  </a:lnTo>
                  <a:lnTo>
                    <a:pt x="56197" y="0"/>
                  </a:lnTo>
                  <a:lnTo>
                    <a:pt x="54769" y="95"/>
                  </a:lnTo>
                  <a:lnTo>
                    <a:pt x="54769" y="95"/>
                  </a:lnTo>
                  <a:lnTo>
                    <a:pt x="53340" y="190"/>
                  </a:lnTo>
                  <a:lnTo>
                    <a:pt x="53340" y="190"/>
                  </a:lnTo>
                  <a:lnTo>
                    <a:pt x="51911" y="286"/>
                  </a:lnTo>
                  <a:lnTo>
                    <a:pt x="51911" y="286"/>
                  </a:lnTo>
                  <a:lnTo>
                    <a:pt x="50482" y="476"/>
                  </a:lnTo>
                  <a:lnTo>
                    <a:pt x="50482" y="476"/>
                  </a:lnTo>
                  <a:lnTo>
                    <a:pt x="49054" y="667"/>
                  </a:lnTo>
                  <a:lnTo>
                    <a:pt x="49054" y="667"/>
                  </a:lnTo>
                  <a:lnTo>
                    <a:pt x="47625" y="857"/>
                  </a:lnTo>
                  <a:lnTo>
                    <a:pt x="47625" y="857"/>
                  </a:lnTo>
                  <a:cubicBezTo>
                    <a:pt x="47149" y="952"/>
                    <a:pt x="46672" y="1048"/>
                    <a:pt x="46196" y="1143"/>
                  </a:cubicBezTo>
                  <a:lnTo>
                    <a:pt x="46196" y="1143"/>
                  </a:lnTo>
                  <a:lnTo>
                    <a:pt x="44768" y="1429"/>
                  </a:lnTo>
                  <a:lnTo>
                    <a:pt x="44768" y="1429"/>
                  </a:lnTo>
                  <a:lnTo>
                    <a:pt x="43339" y="1809"/>
                  </a:lnTo>
                  <a:lnTo>
                    <a:pt x="43339" y="1809"/>
                  </a:lnTo>
                  <a:lnTo>
                    <a:pt x="42005" y="2191"/>
                  </a:lnTo>
                  <a:lnTo>
                    <a:pt x="42005" y="2191"/>
                  </a:lnTo>
                  <a:lnTo>
                    <a:pt x="40672" y="2572"/>
                  </a:lnTo>
                  <a:lnTo>
                    <a:pt x="40672" y="2572"/>
                  </a:lnTo>
                  <a:lnTo>
                    <a:pt x="39338" y="3048"/>
                  </a:lnTo>
                  <a:lnTo>
                    <a:pt x="39338" y="3048"/>
                  </a:lnTo>
                  <a:lnTo>
                    <a:pt x="38005" y="3524"/>
                  </a:lnTo>
                  <a:lnTo>
                    <a:pt x="38005" y="3524"/>
                  </a:lnTo>
                  <a:lnTo>
                    <a:pt x="36671" y="4000"/>
                  </a:lnTo>
                  <a:lnTo>
                    <a:pt x="36671" y="4000"/>
                  </a:lnTo>
                  <a:lnTo>
                    <a:pt x="35338" y="4572"/>
                  </a:lnTo>
                  <a:lnTo>
                    <a:pt x="35338" y="4572"/>
                  </a:lnTo>
                  <a:lnTo>
                    <a:pt x="34099" y="5143"/>
                  </a:lnTo>
                  <a:lnTo>
                    <a:pt x="34099" y="5143"/>
                  </a:lnTo>
                  <a:lnTo>
                    <a:pt x="32861" y="5715"/>
                  </a:lnTo>
                  <a:lnTo>
                    <a:pt x="32861" y="5715"/>
                  </a:lnTo>
                  <a:lnTo>
                    <a:pt x="31623" y="6382"/>
                  </a:lnTo>
                  <a:lnTo>
                    <a:pt x="31623" y="6382"/>
                  </a:lnTo>
                  <a:cubicBezTo>
                    <a:pt x="31242" y="6572"/>
                    <a:pt x="30766" y="6763"/>
                    <a:pt x="30385" y="7048"/>
                  </a:cubicBezTo>
                  <a:lnTo>
                    <a:pt x="30385" y="7048"/>
                  </a:lnTo>
                  <a:lnTo>
                    <a:pt x="29146" y="7715"/>
                  </a:lnTo>
                  <a:lnTo>
                    <a:pt x="29146" y="7715"/>
                  </a:lnTo>
                  <a:cubicBezTo>
                    <a:pt x="28765" y="7906"/>
                    <a:pt x="28385" y="8191"/>
                    <a:pt x="27908" y="8382"/>
                  </a:cubicBezTo>
                  <a:lnTo>
                    <a:pt x="27908" y="8382"/>
                  </a:lnTo>
                  <a:lnTo>
                    <a:pt x="26765" y="9144"/>
                  </a:lnTo>
                  <a:lnTo>
                    <a:pt x="26765" y="9144"/>
                  </a:lnTo>
                  <a:lnTo>
                    <a:pt x="25622" y="9906"/>
                  </a:lnTo>
                  <a:lnTo>
                    <a:pt x="25622" y="9906"/>
                  </a:lnTo>
                  <a:lnTo>
                    <a:pt x="24479" y="10668"/>
                  </a:lnTo>
                  <a:lnTo>
                    <a:pt x="24479" y="10668"/>
                  </a:lnTo>
                  <a:lnTo>
                    <a:pt x="23336" y="11525"/>
                  </a:lnTo>
                  <a:lnTo>
                    <a:pt x="23336" y="11525"/>
                  </a:lnTo>
                  <a:lnTo>
                    <a:pt x="22193" y="12382"/>
                  </a:lnTo>
                  <a:lnTo>
                    <a:pt x="22193" y="12382"/>
                  </a:lnTo>
                  <a:cubicBezTo>
                    <a:pt x="21812" y="12668"/>
                    <a:pt x="21431" y="12954"/>
                    <a:pt x="21146" y="13240"/>
                  </a:cubicBezTo>
                  <a:lnTo>
                    <a:pt x="21146" y="13240"/>
                  </a:lnTo>
                  <a:lnTo>
                    <a:pt x="20098" y="14097"/>
                  </a:lnTo>
                  <a:lnTo>
                    <a:pt x="20098" y="14097"/>
                  </a:lnTo>
                  <a:lnTo>
                    <a:pt x="19050" y="15049"/>
                  </a:lnTo>
                  <a:lnTo>
                    <a:pt x="19050" y="15049"/>
                  </a:lnTo>
                  <a:lnTo>
                    <a:pt x="18002" y="16002"/>
                  </a:lnTo>
                  <a:lnTo>
                    <a:pt x="18002" y="16002"/>
                  </a:lnTo>
                  <a:lnTo>
                    <a:pt x="17050" y="16954"/>
                  </a:lnTo>
                  <a:lnTo>
                    <a:pt x="17050" y="16954"/>
                  </a:lnTo>
                  <a:lnTo>
                    <a:pt x="16097" y="17907"/>
                  </a:lnTo>
                  <a:lnTo>
                    <a:pt x="16097" y="17907"/>
                  </a:lnTo>
                  <a:lnTo>
                    <a:pt x="15145" y="18955"/>
                  </a:lnTo>
                  <a:lnTo>
                    <a:pt x="15145" y="18955"/>
                  </a:lnTo>
                  <a:lnTo>
                    <a:pt x="14192" y="20002"/>
                  </a:lnTo>
                  <a:lnTo>
                    <a:pt x="14192" y="20002"/>
                  </a:lnTo>
                  <a:lnTo>
                    <a:pt x="13335" y="21050"/>
                  </a:lnTo>
                  <a:lnTo>
                    <a:pt x="13335" y="21050"/>
                  </a:lnTo>
                  <a:cubicBezTo>
                    <a:pt x="13049" y="21431"/>
                    <a:pt x="12763" y="21812"/>
                    <a:pt x="12478" y="22098"/>
                  </a:cubicBezTo>
                  <a:lnTo>
                    <a:pt x="12478" y="22098"/>
                  </a:lnTo>
                  <a:cubicBezTo>
                    <a:pt x="12192" y="22479"/>
                    <a:pt x="11906" y="22860"/>
                    <a:pt x="11621" y="23146"/>
                  </a:cubicBezTo>
                  <a:lnTo>
                    <a:pt x="11621" y="23146"/>
                  </a:lnTo>
                  <a:lnTo>
                    <a:pt x="10763" y="24289"/>
                  </a:lnTo>
                  <a:lnTo>
                    <a:pt x="10763" y="24289"/>
                  </a:lnTo>
                  <a:lnTo>
                    <a:pt x="10001" y="25432"/>
                  </a:lnTo>
                  <a:lnTo>
                    <a:pt x="10001" y="25432"/>
                  </a:lnTo>
                  <a:lnTo>
                    <a:pt x="9239" y="26575"/>
                  </a:lnTo>
                  <a:lnTo>
                    <a:pt x="9239" y="26575"/>
                  </a:lnTo>
                  <a:lnTo>
                    <a:pt x="8477" y="27717"/>
                  </a:lnTo>
                  <a:lnTo>
                    <a:pt x="8477" y="27717"/>
                  </a:lnTo>
                  <a:lnTo>
                    <a:pt x="7811" y="28956"/>
                  </a:lnTo>
                  <a:lnTo>
                    <a:pt x="7811" y="28956"/>
                  </a:lnTo>
                  <a:lnTo>
                    <a:pt x="7144" y="30194"/>
                  </a:lnTo>
                  <a:lnTo>
                    <a:pt x="7144" y="30194"/>
                  </a:lnTo>
                  <a:lnTo>
                    <a:pt x="6477" y="31432"/>
                  </a:lnTo>
                  <a:lnTo>
                    <a:pt x="6477" y="31432"/>
                  </a:lnTo>
                  <a:lnTo>
                    <a:pt x="5810" y="32671"/>
                  </a:lnTo>
                  <a:lnTo>
                    <a:pt x="5810" y="32671"/>
                  </a:lnTo>
                  <a:lnTo>
                    <a:pt x="5239" y="33909"/>
                  </a:lnTo>
                  <a:lnTo>
                    <a:pt x="5239" y="33909"/>
                  </a:lnTo>
                  <a:cubicBezTo>
                    <a:pt x="5048" y="34290"/>
                    <a:pt x="4858" y="34766"/>
                    <a:pt x="4667" y="35147"/>
                  </a:cubicBezTo>
                  <a:lnTo>
                    <a:pt x="4667" y="35147"/>
                  </a:lnTo>
                  <a:lnTo>
                    <a:pt x="4096" y="36481"/>
                  </a:lnTo>
                  <a:lnTo>
                    <a:pt x="4096" y="36481"/>
                  </a:lnTo>
                  <a:lnTo>
                    <a:pt x="3620" y="37814"/>
                  </a:lnTo>
                  <a:lnTo>
                    <a:pt x="3620" y="37814"/>
                  </a:lnTo>
                  <a:lnTo>
                    <a:pt x="3143" y="39148"/>
                  </a:lnTo>
                  <a:lnTo>
                    <a:pt x="3143" y="39148"/>
                  </a:lnTo>
                  <a:lnTo>
                    <a:pt x="2667" y="40481"/>
                  </a:lnTo>
                  <a:lnTo>
                    <a:pt x="2667" y="40481"/>
                  </a:lnTo>
                  <a:lnTo>
                    <a:pt x="2286" y="41815"/>
                  </a:lnTo>
                  <a:lnTo>
                    <a:pt x="2286" y="41815"/>
                  </a:lnTo>
                  <a:lnTo>
                    <a:pt x="1905" y="43148"/>
                  </a:lnTo>
                  <a:lnTo>
                    <a:pt x="1905" y="43148"/>
                  </a:lnTo>
                  <a:lnTo>
                    <a:pt x="1524" y="44482"/>
                  </a:lnTo>
                  <a:lnTo>
                    <a:pt x="1524" y="44482"/>
                  </a:lnTo>
                  <a:lnTo>
                    <a:pt x="1238" y="45910"/>
                  </a:lnTo>
                  <a:lnTo>
                    <a:pt x="1238" y="45910"/>
                  </a:lnTo>
                  <a:cubicBezTo>
                    <a:pt x="1143" y="46387"/>
                    <a:pt x="1048" y="46863"/>
                    <a:pt x="953" y="47339"/>
                  </a:cubicBezTo>
                  <a:lnTo>
                    <a:pt x="953" y="47339"/>
                  </a:lnTo>
                  <a:lnTo>
                    <a:pt x="667" y="48768"/>
                  </a:lnTo>
                  <a:lnTo>
                    <a:pt x="667" y="48768"/>
                  </a:lnTo>
                  <a:lnTo>
                    <a:pt x="476" y="50197"/>
                  </a:lnTo>
                  <a:lnTo>
                    <a:pt x="476" y="50197"/>
                  </a:lnTo>
                  <a:lnTo>
                    <a:pt x="286" y="51625"/>
                  </a:lnTo>
                  <a:lnTo>
                    <a:pt x="286" y="51625"/>
                  </a:lnTo>
                  <a:lnTo>
                    <a:pt x="190" y="53054"/>
                  </a:lnTo>
                  <a:lnTo>
                    <a:pt x="190" y="53054"/>
                  </a:lnTo>
                  <a:lnTo>
                    <a:pt x="95" y="54483"/>
                  </a:lnTo>
                  <a:lnTo>
                    <a:pt x="95" y="54483"/>
                  </a:lnTo>
                  <a:lnTo>
                    <a:pt x="95" y="54959"/>
                  </a:lnTo>
                  <a:cubicBezTo>
                    <a:pt x="95" y="55626"/>
                    <a:pt x="95" y="56197"/>
                    <a:pt x="0" y="56864"/>
                  </a:cubicBezTo>
                  <a:lnTo>
                    <a:pt x="0" y="57340"/>
                  </a:lnTo>
                  <a:lnTo>
                    <a:pt x="0" y="57340"/>
                  </a:lnTo>
                  <a:lnTo>
                    <a:pt x="0" y="77343"/>
                  </a:lnTo>
                  <a:lnTo>
                    <a:pt x="0" y="359855"/>
                  </a:lnTo>
                  <a:cubicBezTo>
                    <a:pt x="0" y="391858"/>
                    <a:pt x="25908" y="417767"/>
                    <a:pt x="57626" y="417767"/>
                  </a:cubicBezTo>
                  <a:lnTo>
                    <a:pt x="57626" y="417767"/>
                  </a:lnTo>
                  <a:close/>
                  <a:moveTo>
                    <a:pt x="57626" y="0"/>
                  </a:moveTo>
                  <a:lnTo>
                    <a:pt x="57626" y="0"/>
                  </a:lnTo>
                  <a:lnTo>
                    <a:pt x="57626"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4" name="Freeform: Shape 71">
              <a:extLst>
                <a:ext uri="{FF2B5EF4-FFF2-40B4-BE49-F238E27FC236}">
                  <a16:creationId xmlns:a16="http://schemas.microsoft.com/office/drawing/2014/main" id="{9557EC24-D472-2778-57CB-A4962A03B3D1}"/>
                </a:ext>
              </a:extLst>
            </p:cNvPr>
            <p:cNvSpPr/>
            <p:nvPr/>
          </p:nvSpPr>
          <p:spPr>
            <a:xfrm>
              <a:off x="75454" y="4553410"/>
              <a:ext cx="628078" cy="867822"/>
            </a:xfrm>
            <a:custGeom>
              <a:avLst/>
              <a:gdLst>
                <a:gd name="connsiteX0" fmla="*/ 550069 w 628078"/>
                <a:gd name="connsiteY0" fmla="*/ 300609 h 867822"/>
                <a:gd name="connsiteX1" fmla="*/ 570452 w 628078"/>
                <a:gd name="connsiteY1" fmla="*/ 300609 h 867822"/>
                <a:gd name="connsiteX2" fmla="*/ 628079 w 628078"/>
                <a:gd name="connsiteY2" fmla="*/ 242983 h 867822"/>
                <a:gd name="connsiteX3" fmla="*/ 628079 w 628078"/>
                <a:gd name="connsiteY3" fmla="*/ 57626 h 867822"/>
                <a:gd name="connsiteX4" fmla="*/ 570452 w 628078"/>
                <a:gd name="connsiteY4" fmla="*/ 0 h 867822"/>
                <a:gd name="connsiteX5" fmla="*/ 216599 w 628078"/>
                <a:gd name="connsiteY5" fmla="*/ 0 h 867822"/>
                <a:gd name="connsiteX6" fmla="*/ 158972 w 628078"/>
                <a:gd name="connsiteY6" fmla="*/ 857 h 867822"/>
                <a:gd name="connsiteX7" fmla="*/ 158972 w 628078"/>
                <a:gd name="connsiteY7" fmla="*/ 212884 h 867822"/>
                <a:gd name="connsiteX8" fmla="*/ 78010 w 628078"/>
                <a:gd name="connsiteY8" fmla="*/ 293846 h 867822"/>
                <a:gd name="connsiteX9" fmla="*/ 57626 w 628078"/>
                <a:gd name="connsiteY9" fmla="*/ 293846 h 867822"/>
                <a:gd name="connsiteX10" fmla="*/ 0 w 628078"/>
                <a:gd name="connsiteY10" fmla="*/ 352901 h 867822"/>
                <a:gd name="connsiteX11" fmla="*/ 0 w 628078"/>
                <a:gd name="connsiteY11" fmla="*/ 464153 h 867822"/>
                <a:gd name="connsiteX12" fmla="*/ 0 w 628078"/>
                <a:gd name="connsiteY12" fmla="*/ 520351 h 867822"/>
                <a:gd name="connsiteX13" fmla="*/ 0 w 628078"/>
                <a:gd name="connsiteY13" fmla="*/ 810197 h 867822"/>
                <a:gd name="connsiteX14" fmla="*/ 57626 w 628078"/>
                <a:gd name="connsiteY14" fmla="*/ 867823 h 867822"/>
                <a:gd name="connsiteX15" fmla="*/ 252413 w 628078"/>
                <a:gd name="connsiteY15" fmla="*/ 867823 h 867822"/>
                <a:gd name="connsiteX16" fmla="*/ 310039 w 628078"/>
                <a:gd name="connsiteY16" fmla="*/ 866965 h 867822"/>
                <a:gd name="connsiteX17" fmla="*/ 310039 w 628078"/>
                <a:gd name="connsiteY17" fmla="*/ 660559 h 867822"/>
                <a:gd name="connsiteX18" fmla="*/ 391001 w 628078"/>
                <a:gd name="connsiteY18" fmla="*/ 579596 h 867822"/>
                <a:gd name="connsiteX19" fmla="*/ 411385 w 628078"/>
                <a:gd name="connsiteY19" fmla="*/ 579596 h 867822"/>
                <a:gd name="connsiteX20" fmla="*/ 469011 w 628078"/>
                <a:gd name="connsiteY20" fmla="*/ 520541 h 867822"/>
                <a:gd name="connsiteX21" fmla="*/ 469011 w 628078"/>
                <a:gd name="connsiteY21" fmla="*/ 381667 h 867822"/>
                <a:gd name="connsiteX22" fmla="*/ 550069 w 628078"/>
                <a:gd name="connsiteY22" fmla="*/ 300609 h 86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28078" h="867822">
                  <a:moveTo>
                    <a:pt x="550069" y="300609"/>
                  </a:moveTo>
                  <a:lnTo>
                    <a:pt x="570452" y="300609"/>
                  </a:lnTo>
                  <a:cubicBezTo>
                    <a:pt x="602171" y="300609"/>
                    <a:pt x="628079" y="274701"/>
                    <a:pt x="628079" y="242983"/>
                  </a:cubicBezTo>
                  <a:lnTo>
                    <a:pt x="628079" y="57626"/>
                  </a:lnTo>
                  <a:cubicBezTo>
                    <a:pt x="628079" y="25908"/>
                    <a:pt x="602171" y="0"/>
                    <a:pt x="570452" y="0"/>
                  </a:cubicBezTo>
                  <a:lnTo>
                    <a:pt x="216599" y="0"/>
                  </a:lnTo>
                  <a:lnTo>
                    <a:pt x="158972" y="857"/>
                  </a:lnTo>
                  <a:lnTo>
                    <a:pt x="158972" y="212884"/>
                  </a:lnTo>
                  <a:cubicBezTo>
                    <a:pt x="158972" y="257461"/>
                    <a:pt x="122587" y="293846"/>
                    <a:pt x="78010" y="293846"/>
                  </a:cubicBezTo>
                  <a:lnTo>
                    <a:pt x="57626" y="293846"/>
                  </a:lnTo>
                  <a:cubicBezTo>
                    <a:pt x="25908" y="293846"/>
                    <a:pt x="0" y="320421"/>
                    <a:pt x="0" y="352901"/>
                  </a:cubicBezTo>
                  <a:lnTo>
                    <a:pt x="0" y="464153"/>
                  </a:lnTo>
                  <a:lnTo>
                    <a:pt x="0" y="520351"/>
                  </a:lnTo>
                  <a:lnTo>
                    <a:pt x="0" y="810197"/>
                  </a:lnTo>
                  <a:cubicBezTo>
                    <a:pt x="0" y="841915"/>
                    <a:pt x="25908" y="867823"/>
                    <a:pt x="57626" y="867823"/>
                  </a:cubicBezTo>
                  <a:lnTo>
                    <a:pt x="252413" y="867823"/>
                  </a:lnTo>
                  <a:lnTo>
                    <a:pt x="310039" y="866965"/>
                  </a:lnTo>
                  <a:lnTo>
                    <a:pt x="310039" y="660559"/>
                  </a:lnTo>
                  <a:cubicBezTo>
                    <a:pt x="310039" y="615982"/>
                    <a:pt x="346424" y="579596"/>
                    <a:pt x="391001" y="579596"/>
                  </a:cubicBezTo>
                  <a:lnTo>
                    <a:pt x="411385" y="579596"/>
                  </a:lnTo>
                  <a:cubicBezTo>
                    <a:pt x="443103" y="579596"/>
                    <a:pt x="469011" y="553022"/>
                    <a:pt x="469011" y="520541"/>
                  </a:cubicBezTo>
                  <a:lnTo>
                    <a:pt x="469011" y="381667"/>
                  </a:lnTo>
                  <a:cubicBezTo>
                    <a:pt x="469011" y="336995"/>
                    <a:pt x="505397" y="300609"/>
                    <a:pt x="550069" y="3006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5" name="Freeform: Shape 72">
              <a:extLst>
                <a:ext uri="{FF2B5EF4-FFF2-40B4-BE49-F238E27FC236}">
                  <a16:creationId xmlns:a16="http://schemas.microsoft.com/office/drawing/2014/main" id="{59217A69-19CF-35EA-5DC6-CE5A0FAB9B05}"/>
                </a:ext>
              </a:extLst>
            </p:cNvPr>
            <p:cNvSpPr/>
            <p:nvPr/>
          </p:nvSpPr>
          <p:spPr>
            <a:xfrm>
              <a:off x="234712" y="4126976"/>
              <a:ext cx="1892046" cy="1432274"/>
            </a:xfrm>
            <a:custGeom>
              <a:avLst/>
              <a:gdLst>
                <a:gd name="connsiteX0" fmla="*/ 388906 w 1892046"/>
                <a:gd name="connsiteY0" fmla="*/ 1432274 h 1432274"/>
                <a:gd name="connsiteX1" fmla="*/ 542068 w 1892046"/>
                <a:gd name="connsiteY1" fmla="*/ 1432274 h 1432274"/>
                <a:gd name="connsiteX2" fmla="*/ 624364 w 1892046"/>
                <a:gd name="connsiteY2" fmla="*/ 1362266 h 1432274"/>
                <a:gd name="connsiteX3" fmla="*/ 704279 w 1892046"/>
                <a:gd name="connsiteY3" fmla="*/ 1294352 h 1432274"/>
                <a:gd name="connsiteX4" fmla="*/ 1017461 w 1892046"/>
                <a:gd name="connsiteY4" fmla="*/ 1294352 h 1432274"/>
                <a:gd name="connsiteX5" fmla="*/ 1100042 w 1892046"/>
                <a:gd name="connsiteY5" fmla="*/ 1222724 h 1432274"/>
                <a:gd name="connsiteX6" fmla="*/ 1177576 w 1892046"/>
                <a:gd name="connsiteY6" fmla="*/ 1153287 h 1432274"/>
                <a:gd name="connsiteX7" fmla="*/ 1258253 w 1892046"/>
                <a:gd name="connsiteY7" fmla="*/ 1069943 h 1432274"/>
                <a:gd name="connsiteX8" fmla="*/ 1258253 w 1892046"/>
                <a:gd name="connsiteY8" fmla="*/ 796194 h 1432274"/>
                <a:gd name="connsiteX9" fmla="*/ 1337405 w 1892046"/>
                <a:gd name="connsiteY9" fmla="*/ 715232 h 1432274"/>
                <a:gd name="connsiteX10" fmla="*/ 1417701 w 1892046"/>
                <a:gd name="connsiteY10" fmla="*/ 645605 h 1432274"/>
                <a:gd name="connsiteX11" fmla="*/ 1495235 w 1892046"/>
                <a:gd name="connsiteY11" fmla="*/ 578072 h 1432274"/>
                <a:gd name="connsiteX12" fmla="*/ 1576292 w 1892046"/>
                <a:gd name="connsiteY12" fmla="*/ 495681 h 1432274"/>
                <a:gd name="connsiteX13" fmla="*/ 1657255 w 1892046"/>
                <a:gd name="connsiteY13" fmla="*/ 415671 h 1432274"/>
                <a:gd name="connsiteX14" fmla="*/ 1833658 w 1892046"/>
                <a:gd name="connsiteY14" fmla="*/ 415671 h 1432274"/>
                <a:gd name="connsiteX15" fmla="*/ 1892046 w 1892046"/>
                <a:gd name="connsiteY15" fmla="*/ 363188 h 1432274"/>
                <a:gd name="connsiteX16" fmla="*/ 1891951 w 1892046"/>
                <a:gd name="connsiteY16" fmla="*/ 273177 h 1432274"/>
                <a:gd name="connsiteX17" fmla="*/ 1630299 w 1892046"/>
                <a:gd name="connsiteY17" fmla="*/ 273844 h 1432274"/>
                <a:gd name="connsiteX18" fmla="*/ 1572673 w 1892046"/>
                <a:gd name="connsiteY18" fmla="*/ 216217 h 1432274"/>
                <a:gd name="connsiteX19" fmla="*/ 1572673 w 1892046"/>
                <a:gd name="connsiteY19" fmla="*/ 215551 h 1432274"/>
                <a:gd name="connsiteX20" fmla="*/ 1572387 w 1892046"/>
                <a:gd name="connsiteY20" fmla="*/ 215551 h 1432274"/>
                <a:gd name="connsiteX21" fmla="*/ 1572387 w 1892046"/>
                <a:gd name="connsiteY21" fmla="*/ 194691 h 1432274"/>
                <a:gd name="connsiteX22" fmla="*/ 1514761 w 1892046"/>
                <a:gd name="connsiteY22" fmla="*/ 137065 h 1432274"/>
                <a:gd name="connsiteX23" fmla="*/ 1028795 w 1892046"/>
                <a:gd name="connsiteY23" fmla="*/ 137065 h 1432274"/>
                <a:gd name="connsiteX24" fmla="*/ 1028986 w 1892046"/>
                <a:gd name="connsiteY24" fmla="*/ 137065 h 1432274"/>
                <a:gd name="connsiteX25" fmla="*/ 852869 w 1892046"/>
                <a:gd name="connsiteY25" fmla="*/ 137065 h 1432274"/>
                <a:gd name="connsiteX26" fmla="*/ 771906 w 1892046"/>
                <a:gd name="connsiteY26" fmla="*/ 56959 h 1432274"/>
                <a:gd name="connsiteX27" fmla="*/ 714280 w 1892046"/>
                <a:gd name="connsiteY27" fmla="*/ 0 h 1432274"/>
                <a:gd name="connsiteX28" fmla="*/ 57626 w 1892046"/>
                <a:gd name="connsiteY28" fmla="*/ 0 h 1432274"/>
                <a:gd name="connsiteX29" fmla="*/ 0 w 1892046"/>
                <a:gd name="connsiteY29" fmla="*/ 57626 h 1432274"/>
                <a:gd name="connsiteX30" fmla="*/ 0 w 1892046"/>
                <a:gd name="connsiteY30" fmla="*/ 288798 h 1432274"/>
                <a:gd name="connsiteX31" fmla="*/ 95 w 1892046"/>
                <a:gd name="connsiteY31" fmla="*/ 291655 h 1432274"/>
                <a:gd name="connsiteX32" fmla="*/ 95 w 1892046"/>
                <a:gd name="connsiteY32" fmla="*/ 299656 h 1432274"/>
                <a:gd name="connsiteX33" fmla="*/ 0 w 1892046"/>
                <a:gd name="connsiteY33" fmla="*/ 303466 h 1432274"/>
                <a:gd name="connsiteX34" fmla="*/ 0 w 1892046"/>
                <a:gd name="connsiteY34" fmla="*/ 427387 h 1432274"/>
                <a:gd name="connsiteX35" fmla="*/ 57341 w 1892046"/>
                <a:gd name="connsiteY35" fmla="*/ 426530 h 1432274"/>
                <a:gd name="connsiteX36" fmla="*/ 411099 w 1892046"/>
                <a:gd name="connsiteY36" fmla="*/ 426530 h 1432274"/>
                <a:gd name="connsiteX37" fmla="*/ 468725 w 1892046"/>
                <a:gd name="connsiteY37" fmla="*/ 484156 h 1432274"/>
                <a:gd name="connsiteX38" fmla="*/ 468725 w 1892046"/>
                <a:gd name="connsiteY38" fmla="*/ 669512 h 1432274"/>
                <a:gd name="connsiteX39" fmla="*/ 411099 w 1892046"/>
                <a:gd name="connsiteY39" fmla="*/ 727138 h 1432274"/>
                <a:gd name="connsiteX40" fmla="*/ 390716 w 1892046"/>
                <a:gd name="connsiteY40" fmla="*/ 727138 h 1432274"/>
                <a:gd name="connsiteX41" fmla="*/ 309753 w 1892046"/>
                <a:gd name="connsiteY41" fmla="*/ 808101 h 1432274"/>
                <a:gd name="connsiteX42" fmla="*/ 309753 w 1892046"/>
                <a:gd name="connsiteY42" fmla="*/ 946975 h 1432274"/>
                <a:gd name="connsiteX43" fmla="*/ 252127 w 1892046"/>
                <a:gd name="connsiteY43" fmla="*/ 1006030 h 1432274"/>
                <a:gd name="connsiteX44" fmla="*/ 231743 w 1892046"/>
                <a:gd name="connsiteY44" fmla="*/ 1006030 h 1432274"/>
                <a:gd name="connsiteX45" fmla="*/ 150781 w 1892046"/>
                <a:gd name="connsiteY45" fmla="*/ 1086993 h 1432274"/>
                <a:gd name="connsiteX46" fmla="*/ 150781 w 1892046"/>
                <a:gd name="connsiteY46" fmla="*/ 1293495 h 1432274"/>
                <a:gd name="connsiteX47" fmla="*/ 107347 w 1892046"/>
                <a:gd name="connsiteY47" fmla="*/ 1294162 h 1432274"/>
                <a:gd name="connsiteX48" fmla="*/ 113348 w 1892046"/>
                <a:gd name="connsiteY48" fmla="*/ 1294352 h 1432274"/>
                <a:gd name="connsiteX49" fmla="*/ 226600 w 1892046"/>
                <a:gd name="connsiteY49" fmla="*/ 1294352 h 1432274"/>
                <a:gd name="connsiteX50" fmla="*/ 306515 w 1892046"/>
                <a:gd name="connsiteY50" fmla="*/ 1362266 h 1432274"/>
                <a:gd name="connsiteX51" fmla="*/ 388906 w 1892046"/>
                <a:gd name="connsiteY51" fmla="*/ 1432274 h 143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892046" h="1432274">
                  <a:moveTo>
                    <a:pt x="388906" y="1432274"/>
                  </a:moveTo>
                  <a:lnTo>
                    <a:pt x="542068" y="1432274"/>
                  </a:lnTo>
                  <a:cubicBezTo>
                    <a:pt x="583406" y="1432274"/>
                    <a:pt x="617982" y="1401794"/>
                    <a:pt x="624364" y="1362266"/>
                  </a:cubicBezTo>
                  <a:cubicBezTo>
                    <a:pt x="630841" y="1322737"/>
                    <a:pt x="664274" y="1294352"/>
                    <a:pt x="704279" y="1294352"/>
                  </a:cubicBezTo>
                  <a:lnTo>
                    <a:pt x="1017461" y="1294352"/>
                  </a:lnTo>
                  <a:cubicBezTo>
                    <a:pt x="1059371" y="1294352"/>
                    <a:pt x="1094232" y="1263110"/>
                    <a:pt x="1100042" y="1222724"/>
                  </a:cubicBezTo>
                  <a:cubicBezTo>
                    <a:pt x="1105662" y="1183481"/>
                    <a:pt x="1137952" y="1154526"/>
                    <a:pt x="1177576" y="1153287"/>
                  </a:cubicBezTo>
                  <a:cubicBezTo>
                    <a:pt x="1222248" y="1151858"/>
                    <a:pt x="1258253" y="1114901"/>
                    <a:pt x="1258253" y="1069943"/>
                  </a:cubicBezTo>
                  <a:lnTo>
                    <a:pt x="1258253" y="796194"/>
                  </a:lnTo>
                  <a:cubicBezTo>
                    <a:pt x="1258253" y="752284"/>
                    <a:pt x="1293400" y="716280"/>
                    <a:pt x="1337405" y="715232"/>
                  </a:cubicBezTo>
                  <a:cubicBezTo>
                    <a:pt x="1377696" y="714280"/>
                    <a:pt x="1411224" y="684371"/>
                    <a:pt x="1417701" y="645605"/>
                  </a:cubicBezTo>
                  <a:cubicBezTo>
                    <a:pt x="1424178" y="607123"/>
                    <a:pt x="1456182" y="579215"/>
                    <a:pt x="1495235" y="578072"/>
                  </a:cubicBezTo>
                  <a:cubicBezTo>
                    <a:pt x="1539716" y="576834"/>
                    <a:pt x="1575721" y="540353"/>
                    <a:pt x="1576292" y="495681"/>
                  </a:cubicBezTo>
                  <a:cubicBezTo>
                    <a:pt x="1576864" y="451390"/>
                    <a:pt x="1613059" y="415671"/>
                    <a:pt x="1657255" y="415671"/>
                  </a:cubicBezTo>
                  <a:lnTo>
                    <a:pt x="1833658" y="415671"/>
                  </a:lnTo>
                  <a:cubicBezTo>
                    <a:pt x="1865376" y="415671"/>
                    <a:pt x="1892141" y="395002"/>
                    <a:pt x="1892046" y="363188"/>
                  </a:cubicBezTo>
                  <a:lnTo>
                    <a:pt x="1891951" y="273177"/>
                  </a:lnTo>
                  <a:cubicBezTo>
                    <a:pt x="1804130" y="273177"/>
                    <a:pt x="1718215" y="273844"/>
                    <a:pt x="1630299" y="273844"/>
                  </a:cubicBezTo>
                  <a:cubicBezTo>
                    <a:pt x="1598581" y="273844"/>
                    <a:pt x="1572673" y="247936"/>
                    <a:pt x="1572673" y="216217"/>
                  </a:cubicBezTo>
                  <a:lnTo>
                    <a:pt x="1572673" y="215551"/>
                  </a:lnTo>
                  <a:lnTo>
                    <a:pt x="1572387" y="215551"/>
                  </a:lnTo>
                  <a:lnTo>
                    <a:pt x="1572387" y="194691"/>
                  </a:lnTo>
                  <a:cubicBezTo>
                    <a:pt x="1572387" y="162973"/>
                    <a:pt x="1546479" y="137065"/>
                    <a:pt x="1514761" y="137065"/>
                  </a:cubicBezTo>
                  <a:lnTo>
                    <a:pt x="1028795" y="137065"/>
                  </a:lnTo>
                  <a:lnTo>
                    <a:pt x="1028986" y="137065"/>
                  </a:lnTo>
                  <a:lnTo>
                    <a:pt x="852869" y="137065"/>
                  </a:lnTo>
                  <a:cubicBezTo>
                    <a:pt x="808577" y="137065"/>
                    <a:pt x="772382" y="101251"/>
                    <a:pt x="771906" y="56959"/>
                  </a:cubicBezTo>
                  <a:cubicBezTo>
                    <a:pt x="771525" y="25622"/>
                    <a:pt x="745712" y="0"/>
                    <a:pt x="714280" y="0"/>
                  </a:cubicBezTo>
                  <a:lnTo>
                    <a:pt x="57626" y="0"/>
                  </a:lnTo>
                  <a:cubicBezTo>
                    <a:pt x="25908" y="0"/>
                    <a:pt x="0" y="25908"/>
                    <a:pt x="0" y="57626"/>
                  </a:cubicBezTo>
                  <a:lnTo>
                    <a:pt x="0" y="288798"/>
                  </a:lnTo>
                  <a:cubicBezTo>
                    <a:pt x="0" y="289750"/>
                    <a:pt x="0" y="290703"/>
                    <a:pt x="95" y="291655"/>
                  </a:cubicBezTo>
                  <a:cubicBezTo>
                    <a:pt x="286" y="294418"/>
                    <a:pt x="286" y="296799"/>
                    <a:pt x="95" y="299656"/>
                  </a:cubicBezTo>
                  <a:cubicBezTo>
                    <a:pt x="0" y="300895"/>
                    <a:pt x="0" y="302228"/>
                    <a:pt x="0" y="303466"/>
                  </a:cubicBezTo>
                  <a:lnTo>
                    <a:pt x="0" y="427387"/>
                  </a:lnTo>
                  <a:lnTo>
                    <a:pt x="57341" y="426530"/>
                  </a:lnTo>
                  <a:lnTo>
                    <a:pt x="411099" y="426530"/>
                  </a:lnTo>
                  <a:cubicBezTo>
                    <a:pt x="442817" y="426530"/>
                    <a:pt x="468725" y="452438"/>
                    <a:pt x="468725" y="484156"/>
                  </a:cubicBezTo>
                  <a:lnTo>
                    <a:pt x="468725" y="669512"/>
                  </a:lnTo>
                  <a:cubicBezTo>
                    <a:pt x="468725" y="701230"/>
                    <a:pt x="442817" y="727138"/>
                    <a:pt x="411099" y="727138"/>
                  </a:cubicBezTo>
                  <a:lnTo>
                    <a:pt x="390716" y="727138"/>
                  </a:lnTo>
                  <a:cubicBezTo>
                    <a:pt x="346139" y="727138"/>
                    <a:pt x="309753" y="763524"/>
                    <a:pt x="309753" y="808101"/>
                  </a:cubicBezTo>
                  <a:lnTo>
                    <a:pt x="309753" y="946975"/>
                  </a:lnTo>
                  <a:cubicBezTo>
                    <a:pt x="309753" y="979456"/>
                    <a:pt x="283845" y="1006030"/>
                    <a:pt x="252127" y="1006030"/>
                  </a:cubicBezTo>
                  <a:lnTo>
                    <a:pt x="231743" y="1006030"/>
                  </a:lnTo>
                  <a:cubicBezTo>
                    <a:pt x="187166" y="1006030"/>
                    <a:pt x="150781" y="1042416"/>
                    <a:pt x="150781" y="1086993"/>
                  </a:cubicBezTo>
                  <a:lnTo>
                    <a:pt x="150781" y="1293495"/>
                  </a:lnTo>
                  <a:lnTo>
                    <a:pt x="107347" y="1294162"/>
                  </a:lnTo>
                  <a:cubicBezTo>
                    <a:pt x="109347" y="1294352"/>
                    <a:pt x="111347" y="1294352"/>
                    <a:pt x="113348" y="1294352"/>
                  </a:cubicBezTo>
                  <a:lnTo>
                    <a:pt x="226600" y="1294352"/>
                  </a:lnTo>
                  <a:cubicBezTo>
                    <a:pt x="266605" y="1294352"/>
                    <a:pt x="300038" y="1322832"/>
                    <a:pt x="306515" y="1362266"/>
                  </a:cubicBezTo>
                  <a:cubicBezTo>
                    <a:pt x="312992" y="1401889"/>
                    <a:pt x="347567" y="1432274"/>
                    <a:pt x="388906" y="1432274"/>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6" name="Freeform: Shape 73">
              <a:extLst>
                <a:ext uri="{FF2B5EF4-FFF2-40B4-BE49-F238E27FC236}">
                  <a16:creationId xmlns:a16="http://schemas.microsoft.com/office/drawing/2014/main" id="{C8662FCE-8178-BA16-0EA8-BA09AC232C5E}"/>
                </a:ext>
              </a:extLst>
            </p:cNvPr>
            <p:cNvSpPr/>
            <p:nvPr/>
          </p:nvSpPr>
          <p:spPr>
            <a:xfrm>
              <a:off x="3572367" y="5286168"/>
              <a:ext cx="417766" cy="299656"/>
            </a:xfrm>
            <a:custGeom>
              <a:avLst/>
              <a:gdLst>
                <a:gd name="connsiteX0" fmla="*/ 0 w 417766"/>
                <a:gd name="connsiteY0" fmla="*/ 57626 h 299656"/>
                <a:gd name="connsiteX1" fmla="*/ 0 w 417766"/>
                <a:gd name="connsiteY1" fmla="*/ 77628 h 299656"/>
                <a:gd name="connsiteX2" fmla="*/ 57626 w 417766"/>
                <a:gd name="connsiteY2" fmla="*/ 135255 h 299656"/>
                <a:gd name="connsiteX3" fmla="*/ 201549 w 417766"/>
                <a:gd name="connsiteY3" fmla="*/ 135255 h 299656"/>
                <a:gd name="connsiteX4" fmla="*/ 282512 w 417766"/>
                <a:gd name="connsiteY4" fmla="*/ 216218 h 299656"/>
                <a:gd name="connsiteX5" fmla="*/ 282512 w 417766"/>
                <a:gd name="connsiteY5" fmla="*/ 242030 h 299656"/>
                <a:gd name="connsiteX6" fmla="*/ 340138 w 417766"/>
                <a:gd name="connsiteY6" fmla="*/ 299656 h 299656"/>
                <a:gd name="connsiteX7" fmla="*/ 360140 w 417766"/>
                <a:gd name="connsiteY7" fmla="*/ 299656 h 299656"/>
                <a:gd name="connsiteX8" fmla="*/ 417767 w 417766"/>
                <a:gd name="connsiteY8" fmla="*/ 242030 h 299656"/>
                <a:gd name="connsiteX9" fmla="*/ 417767 w 417766"/>
                <a:gd name="connsiteY9" fmla="*/ 77628 h 299656"/>
                <a:gd name="connsiteX10" fmla="*/ 417767 w 417766"/>
                <a:gd name="connsiteY10" fmla="*/ 57626 h 299656"/>
                <a:gd name="connsiteX11" fmla="*/ 417767 w 417766"/>
                <a:gd name="connsiteY11" fmla="*/ 56102 h 299656"/>
                <a:gd name="connsiteX12" fmla="*/ 417767 w 417766"/>
                <a:gd name="connsiteY12" fmla="*/ 56102 h 299656"/>
                <a:gd name="connsiteX13" fmla="*/ 417671 w 417766"/>
                <a:gd name="connsiteY13" fmla="*/ 54673 h 299656"/>
                <a:gd name="connsiteX14" fmla="*/ 417671 w 417766"/>
                <a:gd name="connsiteY14" fmla="*/ 54673 h 299656"/>
                <a:gd name="connsiteX15" fmla="*/ 417576 w 417766"/>
                <a:gd name="connsiteY15" fmla="*/ 53244 h 299656"/>
                <a:gd name="connsiteX16" fmla="*/ 417576 w 417766"/>
                <a:gd name="connsiteY16" fmla="*/ 53244 h 299656"/>
                <a:gd name="connsiteX17" fmla="*/ 417481 w 417766"/>
                <a:gd name="connsiteY17" fmla="*/ 51816 h 299656"/>
                <a:gd name="connsiteX18" fmla="*/ 417481 w 417766"/>
                <a:gd name="connsiteY18" fmla="*/ 51816 h 299656"/>
                <a:gd name="connsiteX19" fmla="*/ 417290 w 417766"/>
                <a:gd name="connsiteY19" fmla="*/ 50387 h 299656"/>
                <a:gd name="connsiteX20" fmla="*/ 417290 w 417766"/>
                <a:gd name="connsiteY20" fmla="*/ 50387 h 299656"/>
                <a:gd name="connsiteX21" fmla="*/ 417100 w 417766"/>
                <a:gd name="connsiteY21" fmla="*/ 48958 h 299656"/>
                <a:gd name="connsiteX22" fmla="*/ 417100 w 417766"/>
                <a:gd name="connsiteY22" fmla="*/ 48958 h 299656"/>
                <a:gd name="connsiteX23" fmla="*/ 416909 w 417766"/>
                <a:gd name="connsiteY23" fmla="*/ 47530 h 299656"/>
                <a:gd name="connsiteX24" fmla="*/ 416909 w 417766"/>
                <a:gd name="connsiteY24" fmla="*/ 47530 h 299656"/>
                <a:gd name="connsiteX25" fmla="*/ 416623 w 417766"/>
                <a:gd name="connsiteY25" fmla="*/ 46101 h 299656"/>
                <a:gd name="connsiteX26" fmla="*/ 416623 w 417766"/>
                <a:gd name="connsiteY26" fmla="*/ 46101 h 299656"/>
                <a:gd name="connsiteX27" fmla="*/ 416338 w 417766"/>
                <a:gd name="connsiteY27" fmla="*/ 44672 h 299656"/>
                <a:gd name="connsiteX28" fmla="*/ 416338 w 417766"/>
                <a:gd name="connsiteY28" fmla="*/ 44672 h 299656"/>
                <a:gd name="connsiteX29" fmla="*/ 415957 w 417766"/>
                <a:gd name="connsiteY29" fmla="*/ 43243 h 299656"/>
                <a:gd name="connsiteX30" fmla="*/ 415957 w 417766"/>
                <a:gd name="connsiteY30" fmla="*/ 43243 h 299656"/>
                <a:gd name="connsiteX31" fmla="*/ 415576 w 417766"/>
                <a:gd name="connsiteY31" fmla="*/ 41910 h 299656"/>
                <a:gd name="connsiteX32" fmla="*/ 415576 w 417766"/>
                <a:gd name="connsiteY32" fmla="*/ 41910 h 299656"/>
                <a:gd name="connsiteX33" fmla="*/ 415195 w 417766"/>
                <a:gd name="connsiteY33" fmla="*/ 40577 h 299656"/>
                <a:gd name="connsiteX34" fmla="*/ 415195 w 417766"/>
                <a:gd name="connsiteY34" fmla="*/ 40577 h 299656"/>
                <a:gd name="connsiteX35" fmla="*/ 414719 w 417766"/>
                <a:gd name="connsiteY35" fmla="*/ 39243 h 299656"/>
                <a:gd name="connsiteX36" fmla="*/ 414719 w 417766"/>
                <a:gd name="connsiteY36" fmla="*/ 39243 h 299656"/>
                <a:gd name="connsiteX37" fmla="*/ 414242 w 417766"/>
                <a:gd name="connsiteY37" fmla="*/ 37909 h 299656"/>
                <a:gd name="connsiteX38" fmla="*/ 414242 w 417766"/>
                <a:gd name="connsiteY38" fmla="*/ 37909 h 299656"/>
                <a:gd name="connsiteX39" fmla="*/ 413766 w 417766"/>
                <a:gd name="connsiteY39" fmla="*/ 36576 h 299656"/>
                <a:gd name="connsiteX40" fmla="*/ 413766 w 417766"/>
                <a:gd name="connsiteY40" fmla="*/ 36576 h 299656"/>
                <a:gd name="connsiteX41" fmla="*/ 413195 w 417766"/>
                <a:gd name="connsiteY41" fmla="*/ 35243 h 299656"/>
                <a:gd name="connsiteX42" fmla="*/ 413195 w 417766"/>
                <a:gd name="connsiteY42" fmla="*/ 35243 h 299656"/>
                <a:gd name="connsiteX43" fmla="*/ 412623 w 417766"/>
                <a:gd name="connsiteY43" fmla="*/ 34004 h 299656"/>
                <a:gd name="connsiteX44" fmla="*/ 412623 w 417766"/>
                <a:gd name="connsiteY44" fmla="*/ 34004 h 299656"/>
                <a:gd name="connsiteX45" fmla="*/ 412052 w 417766"/>
                <a:gd name="connsiteY45" fmla="*/ 32766 h 299656"/>
                <a:gd name="connsiteX46" fmla="*/ 412052 w 417766"/>
                <a:gd name="connsiteY46" fmla="*/ 32766 h 299656"/>
                <a:gd name="connsiteX47" fmla="*/ 411385 w 417766"/>
                <a:gd name="connsiteY47" fmla="*/ 31528 h 299656"/>
                <a:gd name="connsiteX48" fmla="*/ 411385 w 417766"/>
                <a:gd name="connsiteY48" fmla="*/ 31528 h 299656"/>
                <a:gd name="connsiteX49" fmla="*/ 410718 w 417766"/>
                <a:gd name="connsiteY49" fmla="*/ 30289 h 299656"/>
                <a:gd name="connsiteX50" fmla="*/ 410718 w 417766"/>
                <a:gd name="connsiteY50" fmla="*/ 30289 h 299656"/>
                <a:gd name="connsiteX51" fmla="*/ 410051 w 417766"/>
                <a:gd name="connsiteY51" fmla="*/ 29051 h 299656"/>
                <a:gd name="connsiteX52" fmla="*/ 410051 w 417766"/>
                <a:gd name="connsiteY52" fmla="*/ 29051 h 299656"/>
                <a:gd name="connsiteX53" fmla="*/ 409385 w 417766"/>
                <a:gd name="connsiteY53" fmla="*/ 27813 h 299656"/>
                <a:gd name="connsiteX54" fmla="*/ 409385 w 417766"/>
                <a:gd name="connsiteY54" fmla="*/ 27813 h 299656"/>
                <a:gd name="connsiteX55" fmla="*/ 408622 w 417766"/>
                <a:gd name="connsiteY55" fmla="*/ 26670 h 299656"/>
                <a:gd name="connsiteX56" fmla="*/ 408622 w 417766"/>
                <a:gd name="connsiteY56" fmla="*/ 26670 h 299656"/>
                <a:gd name="connsiteX57" fmla="*/ 407861 w 417766"/>
                <a:gd name="connsiteY57" fmla="*/ 25527 h 299656"/>
                <a:gd name="connsiteX58" fmla="*/ 407861 w 417766"/>
                <a:gd name="connsiteY58" fmla="*/ 25527 h 299656"/>
                <a:gd name="connsiteX59" fmla="*/ 407098 w 417766"/>
                <a:gd name="connsiteY59" fmla="*/ 24384 h 299656"/>
                <a:gd name="connsiteX60" fmla="*/ 407098 w 417766"/>
                <a:gd name="connsiteY60" fmla="*/ 24384 h 299656"/>
                <a:gd name="connsiteX61" fmla="*/ 406241 w 417766"/>
                <a:gd name="connsiteY61" fmla="*/ 23241 h 299656"/>
                <a:gd name="connsiteX62" fmla="*/ 406241 w 417766"/>
                <a:gd name="connsiteY62" fmla="*/ 23241 h 299656"/>
                <a:gd name="connsiteX63" fmla="*/ 405384 w 417766"/>
                <a:gd name="connsiteY63" fmla="*/ 22193 h 299656"/>
                <a:gd name="connsiteX64" fmla="*/ 405384 w 417766"/>
                <a:gd name="connsiteY64" fmla="*/ 22193 h 299656"/>
                <a:gd name="connsiteX65" fmla="*/ 404527 w 417766"/>
                <a:gd name="connsiteY65" fmla="*/ 21145 h 299656"/>
                <a:gd name="connsiteX66" fmla="*/ 404527 w 417766"/>
                <a:gd name="connsiteY66" fmla="*/ 21145 h 299656"/>
                <a:gd name="connsiteX67" fmla="*/ 403670 w 417766"/>
                <a:gd name="connsiteY67" fmla="*/ 20098 h 299656"/>
                <a:gd name="connsiteX68" fmla="*/ 403670 w 417766"/>
                <a:gd name="connsiteY68" fmla="*/ 20098 h 299656"/>
                <a:gd name="connsiteX69" fmla="*/ 402717 w 417766"/>
                <a:gd name="connsiteY69" fmla="*/ 19050 h 299656"/>
                <a:gd name="connsiteX70" fmla="*/ 402717 w 417766"/>
                <a:gd name="connsiteY70" fmla="*/ 19050 h 299656"/>
                <a:gd name="connsiteX71" fmla="*/ 401764 w 417766"/>
                <a:gd name="connsiteY71" fmla="*/ 18002 h 299656"/>
                <a:gd name="connsiteX72" fmla="*/ 401764 w 417766"/>
                <a:gd name="connsiteY72" fmla="*/ 18002 h 299656"/>
                <a:gd name="connsiteX73" fmla="*/ 400812 w 417766"/>
                <a:gd name="connsiteY73" fmla="*/ 17050 h 299656"/>
                <a:gd name="connsiteX74" fmla="*/ 400812 w 417766"/>
                <a:gd name="connsiteY74" fmla="*/ 17050 h 299656"/>
                <a:gd name="connsiteX75" fmla="*/ 399860 w 417766"/>
                <a:gd name="connsiteY75" fmla="*/ 16097 h 299656"/>
                <a:gd name="connsiteX76" fmla="*/ 399860 w 417766"/>
                <a:gd name="connsiteY76" fmla="*/ 16097 h 299656"/>
                <a:gd name="connsiteX77" fmla="*/ 398812 w 417766"/>
                <a:gd name="connsiteY77" fmla="*/ 15144 h 299656"/>
                <a:gd name="connsiteX78" fmla="*/ 398812 w 417766"/>
                <a:gd name="connsiteY78" fmla="*/ 15144 h 299656"/>
                <a:gd name="connsiteX79" fmla="*/ 397764 w 417766"/>
                <a:gd name="connsiteY79" fmla="*/ 14192 h 299656"/>
                <a:gd name="connsiteX80" fmla="*/ 397764 w 417766"/>
                <a:gd name="connsiteY80" fmla="*/ 14192 h 299656"/>
                <a:gd name="connsiteX81" fmla="*/ 396716 w 417766"/>
                <a:gd name="connsiteY81" fmla="*/ 13335 h 299656"/>
                <a:gd name="connsiteX82" fmla="*/ 396716 w 417766"/>
                <a:gd name="connsiteY82" fmla="*/ 13335 h 299656"/>
                <a:gd name="connsiteX83" fmla="*/ 395669 w 417766"/>
                <a:gd name="connsiteY83" fmla="*/ 12478 h 299656"/>
                <a:gd name="connsiteX84" fmla="*/ 395669 w 417766"/>
                <a:gd name="connsiteY84" fmla="*/ 12478 h 299656"/>
                <a:gd name="connsiteX85" fmla="*/ 394621 w 417766"/>
                <a:gd name="connsiteY85" fmla="*/ 11620 h 299656"/>
                <a:gd name="connsiteX86" fmla="*/ 394621 w 417766"/>
                <a:gd name="connsiteY86" fmla="*/ 11620 h 299656"/>
                <a:gd name="connsiteX87" fmla="*/ 393478 w 417766"/>
                <a:gd name="connsiteY87" fmla="*/ 10763 h 299656"/>
                <a:gd name="connsiteX88" fmla="*/ 393478 w 417766"/>
                <a:gd name="connsiteY88" fmla="*/ 10763 h 299656"/>
                <a:gd name="connsiteX89" fmla="*/ 392335 w 417766"/>
                <a:gd name="connsiteY89" fmla="*/ 10001 h 299656"/>
                <a:gd name="connsiteX90" fmla="*/ 392335 w 417766"/>
                <a:gd name="connsiteY90" fmla="*/ 10001 h 299656"/>
                <a:gd name="connsiteX91" fmla="*/ 391192 w 417766"/>
                <a:gd name="connsiteY91" fmla="*/ 9239 h 299656"/>
                <a:gd name="connsiteX92" fmla="*/ 391192 w 417766"/>
                <a:gd name="connsiteY92" fmla="*/ 9239 h 299656"/>
                <a:gd name="connsiteX93" fmla="*/ 390049 w 417766"/>
                <a:gd name="connsiteY93" fmla="*/ 8477 h 299656"/>
                <a:gd name="connsiteX94" fmla="*/ 390049 w 417766"/>
                <a:gd name="connsiteY94" fmla="*/ 8477 h 299656"/>
                <a:gd name="connsiteX95" fmla="*/ 388811 w 417766"/>
                <a:gd name="connsiteY95" fmla="*/ 7811 h 299656"/>
                <a:gd name="connsiteX96" fmla="*/ 388811 w 417766"/>
                <a:gd name="connsiteY96" fmla="*/ 7811 h 299656"/>
                <a:gd name="connsiteX97" fmla="*/ 387572 w 417766"/>
                <a:gd name="connsiteY97" fmla="*/ 7144 h 299656"/>
                <a:gd name="connsiteX98" fmla="*/ 387572 w 417766"/>
                <a:gd name="connsiteY98" fmla="*/ 7144 h 299656"/>
                <a:gd name="connsiteX99" fmla="*/ 386334 w 417766"/>
                <a:gd name="connsiteY99" fmla="*/ 6477 h 299656"/>
                <a:gd name="connsiteX100" fmla="*/ 386334 w 417766"/>
                <a:gd name="connsiteY100" fmla="*/ 6477 h 299656"/>
                <a:gd name="connsiteX101" fmla="*/ 385096 w 417766"/>
                <a:gd name="connsiteY101" fmla="*/ 5810 h 299656"/>
                <a:gd name="connsiteX102" fmla="*/ 385096 w 417766"/>
                <a:gd name="connsiteY102" fmla="*/ 5810 h 299656"/>
                <a:gd name="connsiteX103" fmla="*/ 383858 w 417766"/>
                <a:gd name="connsiteY103" fmla="*/ 5239 h 299656"/>
                <a:gd name="connsiteX104" fmla="*/ 383858 w 417766"/>
                <a:gd name="connsiteY104" fmla="*/ 5239 h 299656"/>
                <a:gd name="connsiteX105" fmla="*/ 382619 w 417766"/>
                <a:gd name="connsiteY105" fmla="*/ 4667 h 299656"/>
                <a:gd name="connsiteX106" fmla="*/ 382619 w 417766"/>
                <a:gd name="connsiteY106" fmla="*/ 4667 h 299656"/>
                <a:gd name="connsiteX107" fmla="*/ 381286 w 417766"/>
                <a:gd name="connsiteY107" fmla="*/ 4096 h 299656"/>
                <a:gd name="connsiteX108" fmla="*/ 381286 w 417766"/>
                <a:gd name="connsiteY108" fmla="*/ 4096 h 299656"/>
                <a:gd name="connsiteX109" fmla="*/ 379952 w 417766"/>
                <a:gd name="connsiteY109" fmla="*/ 3620 h 299656"/>
                <a:gd name="connsiteX110" fmla="*/ 379952 w 417766"/>
                <a:gd name="connsiteY110" fmla="*/ 3620 h 299656"/>
                <a:gd name="connsiteX111" fmla="*/ 378619 w 417766"/>
                <a:gd name="connsiteY111" fmla="*/ 3143 h 299656"/>
                <a:gd name="connsiteX112" fmla="*/ 378619 w 417766"/>
                <a:gd name="connsiteY112" fmla="*/ 3143 h 299656"/>
                <a:gd name="connsiteX113" fmla="*/ 377285 w 417766"/>
                <a:gd name="connsiteY113" fmla="*/ 2667 h 299656"/>
                <a:gd name="connsiteX114" fmla="*/ 377285 w 417766"/>
                <a:gd name="connsiteY114" fmla="*/ 2667 h 299656"/>
                <a:gd name="connsiteX115" fmla="*/ 375952 w 417766"/>
                <a:gd name="connsiteY115" fmla="*/ 2286 h 299656"/>
                <a:gd name="connsiteX116" fmla="*/ 375952 w 417766"/>
                <a:gd name="connsiteY116" fmla="*/ 2286 h 299656"/>
                <a:gd name="connsiteX117" fmla="*/ 374618 w 417766"/>
                <a:gd name="connsiteY117" fmla="*/ 1905 h 299656"/>
                <a:gd name="connsiteX118" fmla="*/ 374618 w 417766"/>
                <a:gd name="connsiteY118" fmla="*/ 1905 h 299656"/>
                <a:gd name="connsiteX119" fmla="*/ 373285 w 417766"/>
                <a:gd name="connsiteY119" fmla="*/ 1524 h 299656"/>
                <a:gd name="connsiteX120" fmla="*/ 373285 w 417766"/>
                <a:gd name="connsiteY120" fmla="*/ 1524 h 299656"/>
                <a:gd name="connsiteX121" fmla="*/ 371856 w 417766"/>
                <a:gd name="connsiteY121" fmla="*/ 1238 h 299656"/>
                <a:gd name="connsiteX122" fmla="*/ 371856 w 417766"/>
                <a:gd name="connsiteY122" fmla="*/ 1238 h 299656"/>
                <a:gd name="connsiteX123" fmla="*/ 370427 w 417766"/>
                <a:gd name="connsiteY123" fmla="*/ 952 h 299656"/>
                <a:gd name="connsiteX124" fmla="*/ 370427 w 417766"/>
                <a:gd name="connsiteY124" fmla="*/ 952 h 299656"/>
                <a:gd name="connsiteX125" fmla="*/ 368998 w 417766"/>
                <a:gd name="connsiteY125" fmla="*/ 667 h 299656"/>
                <a:gd name="connsiteX126" fmla="*/ 368998 w 417766"/>
                <a:gd name="connsiteY126" fmla="*/ 667 h 299656"/>
                <a:gd name="connsiteX127" fmla="*/ 367570 w 417766"/>
                <a:gd name="connsiteY127" fmla="*/ 476 h 299656"/>
                <a:gd name="connsiteX128" fmla="*/ 367570 w 417766"/>
                <a:gd name="connsiteY128" fmla="*/ 476 h 299656"/>
                <a:gd name="connsiteX129" fmla="*/ 366141 w 417766"/>
                <a:gd name="connsiteY129" fmla="*/ 285 h 299656"/>
                <a:gd name="connsiteX130" fmla="*/ 366141 w 417766"/>
                <a:gd name="connsiteY130" fmla="*/ 285 h 299656"/>
                <a:gd name="connsiteX131" fmla="*/ 364712 w 417766"/>
                <a:gd name="connsiteY131" fmla="*/ 190 h 299656"/>
                <a:gd name="connsiteX132" fmla="*/ 364712 w 417766"/>
                <a:gd name="connsiteY132" fmla="*/ 190 h 299656"/>
                <a:gd name="connsiteX133" fmla="*/ 363284 w 417766"/>
                <a:gd name="connsiteY133" fmla="*/ 95 h 299656"/>
                <a:gd name="connsiteX134" fmla="*/ 363284 w 417766"/>
                <a:gd name="connsiteY134" fmla="*/ 95 h 299656"/>
                <a:gd name="connsiteX135" fmla="*/ 362807 w 417766"/>
                <a:gd name="connsiteY135" fmla="*/ 95 h 299656"/>
                <a:gd name="connsiteX136" fmla="*/ 360902 w 417766"/>
                <a:gd name="connsiteY136" fmla="*/ 0 h 299656"/>
                <a:gd name="connsiteX137" fmla="*/ 360426 w 417766"/>
                <a:gd name="connsiteY137" fmla="*/ 0 h 299656"/>
                <a:gd name="connsiteX138" fmla="*/ 360426 w 417766"/>
                <a:gd name="connsiteY138" fmla="*/ 0 h 299656"/>
                <a:gd name="connsiteX139" fmla="*/ 340423 w 417766"/>
                <a:gd name="connsiteY139" fmla="*/ 0 h 299656"/>
                <a:gd name="connsiteX140" fmla="*/ 57912 w 417766"/>
                <a:gd name="connsiteY140" fmla="*/ 0 h 299656"/>
                <a:gd name="connsiteX141" fmla="*/ 0 w 417766"/>
                <a:gd name="connsiteY141" fmla="*/ 57626 h 299656"/>
                <a:gd name="connsiteX142" fmla="*/ 0 w 417766"/>
                <a:gd name="connsiteY142" fmla="*/ 57626 h 299656"/>
                <a:gd name="connsiteX143" fmla="*/ 417767 w 417766"/>
                <a:gd name="connsiteY143" fmla="*/ 57626 h 299656"/>
                <a:gd name="connsiteX144" fmla="*/ 417767 w 417766"/>
                <a:gd name="connsiteY144" fmla="*/ 57626 h 299656"/>
                <a:gd name="connsiteX145" fmla="*/ 417767 w 417766"/>
                <a:gd name="connsiteY145" fmla="*/ 57626 h 299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417766" h="299656">
                  <a:moveTo>
                    <a:pt x="0" y="57626"/>
                  </a:moveTo>
                  <a:lnTo>
                    <a:pt x="0" y="77628"/>
                  </a:lnTo>
                  <a:cubicBezTo>
                    <a:pt x="0" y="109347"/>
                    <a:pt x="25908" y="135255"/>
                    <a:pt x="57626" y="135255"/>
                  </a:cubicBezTo>
                  <a:lnTo>
                    <a:pt x="201549" y="135255"/>
                  </a:lnTo>
                  <a:cubicBezTo>
                    <a:pt x="246126" y="135255"/>
                    <a:pt x="282512" y="171640"/>
                    <a:pt x="282512" y="216218"/>
                  </a:cubicBezTo>
                  <a:lnTo>
                    <a:pt x="282512" y="242030"/>
                  </a:lnTo>
                  <a:cubicBezTo>
                    <a:pt x="282512" y="273748"/>
                    <a:pt x="308420" y="299656"/>
                    <a:pt x="340138" y="299656"/>
                  </a:cubicBezTo>
                  <a:lnTo>
                    <a:pt x="360140" y="299656"/>
                  </a:lnTo>
                  <a:cubicBezTo>
                    <a:pt x="391859" y="299656"/>
                    <a:pt x="417767" y="273748"/>
                    <a:pt x="417767" y="242030"/>
                  </a:cubicBezTo>
                  <a:lnTo>
                    <a:pt x="417767" y="77628"/>
                  </a:lnTo>
                  <a:lnTo>
                    <a:pt x="417767" y="57626"/>
                  </a:lnTo>
                  <a:lnTo>
                    <a:pt x="417767" y="56102"/>
                  </a:lnTo>
                  <a:lnTo>
                    <a:pt x="417767" y="56102"/>
                  </a:lnTo>
                  <a:lnTo>
                    <a:pt x="417671" y="54673"/>
                  </a:lnTo>
                  <a:lnTo>
                    <a:pt x="417671" y="54673"/>
                  </a:lnTo>
                  <a:lnTo>
                    <a:pt x="417576" y="53244"/>
                  </a:lnTo>
                  <a:lnTo>
                    <a:pt x="417576" y="53244"/>
                  </a:lnTo>
                  <a:lnTo>
                    <a:pt x="417481" y="51816"/>
                  </a:lnTo>
                  <a:lnTo>
                    <a:pt x="417481" y="51816"/>
                  </a:lnTo>
                  <a:lnTo>
                    <a:pt x="417290" y="50387"/>
                  </a:lnTo>
                  <a:lnTo>
                    <a:pt x="417290" y="50387"/>
                  </a:lnTo>
                  <a:lnTo>
                    <a:pt x="417100" y="48958"/>
                  </a:lnTo>
                  <a:lnTo>
                    <a:pt x="417100" y="48958"/>
                  </a:lnTo>
                  <a:lnTo>
                    <a:pt x="416909" y="47530"/>
                  </a:lnTo>
                  <a:lnTo>
                    <a:pt x="416909" y="47530"/>
                  </a:lnTo>
                  <a:cubicBezTo>
                    <a:pt x="416814" y="47054"/>
                    <a:pt x="416719" y="46577"/>
                    <a:pt x="416623" y="46101"/>
                  </a:cubicBezTo>
                  <a:lnTo>
                    <a:pt x="416623" y="46101"/>
                  </a:lnTo>
                  <a:lnTo>
                    <a:pt x="416338" y="44672"/>
                  </a:lnTo>
                  <a:lnTo>
                    <a:pt x="416338" y="44672"/>
                  </a:lnTo>
                  <a:lnTo>
                    <a:pt x="415957" y="43243"/>
                  </a:lnTo>
                  <a:lnTo>
                    <a:pt x="415957" y="43243"/>
                  </a:lnTo>
                  <a:lnTo>
                    <a:pt x="415576" y="41910"/>
                  </a:lnTo>
                  <a:lnTo>
                    <a:pt x="415576" y="41910"/>
                  </a:lnTo>
                  <a:lnTo>
                    <a:pt x="415195" y="40577"/>
                  </a:lnTo>
                  <a:lnTo>
                    <a:pt x="415195" y="40577"/>
                  </a:lnTo>
                  <a:lnTo>
                    <a:pt x="414719" y="39243"/>
                  </a:lnTo>
                  <a:lnTo>
                    <a:pt x="414719" y="39243"/>
                  </a:lnTo>
                  <a:lnTo>
                    <a:pt x="414242" y="37909"/>
                  </a:lnTo>
                  <a:lnTo>
                    <a:pt x="414242" y="37909"/>
                  </a:lnTo>
                  <a:lnTo>
                    <a:pt x="413766" y="36576"/>
                  </a:lnTo>
                  <a:lnTo>
                    <a:pt x="413766" y="36576"/>
                  </a:lnTo>
                  <a:lnTo>
                    <a:pt x="413195" y="35243"/>
                  </a:lnTo>
                  <a:lnTo>
                    <a:pt x="413195" y="35243"/>
                  </a:lnTo>
                  <a:lnTo>
                    <a:pt x="412623" y="34004"/>
                  </a:lnTo>
                  <a:lnTo>
                    <a:pt x="412623" y="34004"/>
                  </a:lnTo>
                  <a:lnTo>
                    <a:pt x="412052" y="32766"/>
                  </a:lnTo>
                  <a:lnTo>
                    <a:pt x="412052" y="32766"/>
                  </a:lnTo>
                  <a:lnTo>
                    <a:pt x="411385" y="31528"/>
                  </a:lnTo>
                  <a:lnTo>
                    <a:pt x="411385" y="31528"/>
                  </a:lnTo>
                  <a:cubicBezTo>
                    <a:pt x="411194" y="31146"/>
                    <a:pt x="411004" y="30670"/>
                    <a:pt x="410718" y="30289"/>
                  </a:cubicBezTo>
                  <a:lnTo>
                    <a:pt x="410718" y="30289"/>
                  </a:lnTo>
                  <a:lnTo>
                    <a:pt x="410051" y="29051"/>
                  </a:lnTo>
                  <a:lnTo>
                    <a:pt x="410051" y="29051"/>
                  </a:lnTo>
                  <a:cubicBezTo>
                    <a:pt x="409861" y="28670"/>
                    <a:pt x="409575" y="28289"/>
                    <a:pt x="409385" y="27813"/>
                  </a:cubicBezTo>
                  <a:lnTo>
                    <a:pt x="409385" y="27813"/>
                  </a:lnTo>
                  <a:lnTo>
                    <a:pt x="408622" y="26670"/>
                  </a:lnTo>
                  <a:lnTo>
                    <a:pt x="408622" y="26670"/>
                  </a:lnTo>
                  <a:lnTo>
                    <a:pt x="407861" y="25527"/>
                  </a:lnTo>
                  <a:lnTo>
                    <a:pt x="407861" y="25527"/>
                  </a:lnTo>
                  <a:lnTo>
                    <a:pt x="407098" y="24384"/>
                  </a:lnTo>
                  <a:lnTo>
                    <a:pt x="407098" y="24384"/>
                  </a:lnTo>
                  <a:lnTo>
                    <a:pt x="406241" y="23241"/>
                  </a:lnTo>
                  <a:lnTo>
                    <a:pt x="406241" y="23241"/>
                  </a:lnTo>
                  <a:lnTo>
                    <a:pt x="405384" y="22193"/>
                  </a:lnTo>
                  <a:lnTo>
                    <a:pt x="405384" y="22193"/>
                  </a:lnTo>
                  <a:cubicBezTo>
                    <a:pt x="405098" y="21812"/>
                    <a:pt x="404813" y="21431"/>
                    <a:pt x="404527" y="21145"/>
                  </a:cubicBezTo>
                  <a:lnTo>
                    <a:pt x="404527" y="21145"/>
                  </a:lnTo>
                  <a:lnTo>
                    <a:pt x="403670" y="20098"/>
                  </a:lnTo>
                  <a:lnTo>
                    <a:pt x="403670" y="20098"/>
                  </a:lnTo>
                  <a:lnTo>
                    <a:pt x="402717" y="19050"/>
                  </a:lnTo>
                  <a:lnTo>
                    <a:pt x="402717" y="19050"/>
                  </a:lnTo>
                  <a:lnTo>
                    <a:pt x="401764" y="18002"/>
                  </a:lnTo>
                  <a:lnTo>
                    <a:pt x="401764" y="18002"/>
                  </a:lnTo>
                  <a:lnTo>
                    <a:pt x="400812" y="17050"/>
                  </a:lnTo>
                  <a:lnTo>
                    <a:pt x="400812" y="17050"/>
                  </a:lnTo>
                  <a:lnTo>
                    <a:pt x="399860" y="16097"/>
                  </a:lnTo>
                  <a:lnTo>
                    <a:pt x="399860" y="16097"/>
                  </a:lnTo>
                  <a:lnTo>
                    <a:pt x="398812" y="15144"/>
                  </a:lnTo>
                  <a:lnTo>
                    <a:pt x="398812" y="15144"/>
                  </a:lnTo>
                  <a:lnTo>
                    <a:pt x="397764" y="14192"/>
                  </a:lnTo>
                  <a:lnTo>
                    <a:pt x="397764" y="14192"/>
                  </a:lnTo>
                  <a:lnTo>
                    <a:pt x="396716" y="13335"/>
                  </a:lnTo>
                  <a:lnTo>
                    <a:pt x="396716" y="13335"/>
                  </a:lnTo>
                  <a:cubicBezTo>
                    <a:pt x="396335" y="13049"/>
                    <a:pt x="395954" y="12763"/>
                    <a:pt x="395669" y="12478"/>
                  </a:cubicBezTo>
                  <a:lnTo>
                    <a:pt x="395669" y="12478"/>
                  </a:lnTo>
                  <a:cubicBezTo>
                    <a:pt x="395288" y="12192"/>
                    <a:pt x="394906" y="11906"/>
                    <a:pt x="394621" y="11620"/>
                  </a:cubicBezTo>
                  <a:lnTo>
                    <a:pt x="394621" y="11620"/>
                  </a:lnTo>
                  <a:lnTo>
                    <a:pt x="393478" y="10763"/>
                  </a:lnTo>
                  <a:lnTo>
                    <a:pt x="393478" y="10763"/>
                  </a:lnTo>
                  <a:lnTo>
                    <a:pt x="392335" y="10001"/>
                  </a:lnTo>
                  <a:lnTo>
                    <a:pt x="392335" y="10001"/>
                  </a:lnTo>
                  <a:lnTo>
                    <a:pt x="391192" y="9239"/>
                  </a:lnTo>
                  <a:lnTo>
                    <a:pt x="391192" y="9239"/>
                  </a:lnTo>
                  <a:lnTo>
                    <a:pt x="390049" y="8477"/>
                  </a:lnTo>
                  <a:lnTo>
                    <a:pt x="390049" y="8477"/>
                  </a:lnTo>
                  <a:lnTo>
                    <a:pt x="388811" y="7811"/>
                  </a:lnTo>
                  <a:lnTo>
                    <a:pt x="388811" y="7811"/>
                  </a:lnTo>
                  <a:lnTo>
                    <a:pt x="387572" y="7144"/>
                  </a:lnTo>
                  <a:lnTo>
                    <a:pt x="387572" y="7144"/>
                  </a:lnTo>
                  <a:lnTo>
                    <a:pt x="386334" y="6477"/>
                  </a:lnTo>
                  <a:lnTo>
                    <a:pt x="386334" y="6477"/>
                  </a:lnTo>
                  <a:lnTo>
                    <a:pt x="385096" y="5810"/>
                  </a:lnTo>
                  <a:lnTo>
                    <a:pt x="385096" y="5810"/>
                  </a:lnTo>
                  <a:lnTo>
                    <a:pt x="383858" y="5239"/>
                  </a:lnTo>
                  <a:lnTo>
                    <a:pt x="383858" y="5239"/>
                  </a:lnTo>
                  <a:cubicBezTo>
                    <a:pt x="383477" y="5048"/>
                    <a:pt x="383000" y="4858"/>
                    <a:pt x="382619" y="4667"/>
                  </a:cubicBezTo>
                  <a:lnTo>
                    <a:pt x="382619" y="4667"/>
                  </a:lnTo>
                  <a:lnTo>
                    <a:pt x="381286" y="4096"/>
                  </a:lnTo>
                  <a:lnTo>
                    <a:pt x="381286" y="4096"/>
                  </a:lnTo>
                  <a:lnTo>
                    <a:pt x="379952" y="3620"/>
                  </a:lnTo>
                  <a:lnTo>
                    <a:pt x="379952" y="3620"/>
                  </a:lnTo>
                  <a:lnTo>
                    <a:pt x="378619" y="3143"/>
                  </a:lnTo>
                  <a:lnTo>
                    <a:pt x="378619" y="3143"/>
                  </a:lnTo>
                  <a:lnTo>
                    <a:pt x="377285" y="2667"/>
                  </a:lnTo>
                  <a:lnTo>
                    <a:pt x="377285" y="2667"/>
                  </a:lnTo>
                  <a:lnTo>
                    <a:pt x="375952" y="2286"/>
                  </a:lnTo>
                  <a:lnTo>
                    <a:pt x="375952" y="2286"/>
                  </a:lnTo>
                  <a:lnTo>
                    <a:pt x="374618" y="1905"/>
                  </a:lnTo>
                  <a:lnTo>
                    <a:pt x="374618" y="1905"/>
                  </a:lnTo>
                  <a:lnTo>
                    <a:pt x="373285" y="1524"/>
                  </a:lnTo>
                  <a:lnTo>
                    <a:pt x="373285" y="1524"/>
                  </a:lnTo>
                  <a:lnTo>
                    <a:pt x="371856" y="1238"/>
                  </a:lnTo>
                  <a:lnTo>
                    <a:pt x="371856" y="1238"/>
                  </a:lnTo>
                  <a:cubicBezTo>
                    <a:pt x="371380" y="1143"/>
                    <a:pt x="370904" y="1048"/>
                    <a:pt x="370427" y="952"/>
                  </a:cubicBezTo>
                  <a:lnTo>
                    <a:pt x="370427" y="952"/>
                  </a:lnTo>
                  <a:lnTo>
                    <a:pt x="368998" y="667"/>
                  </a:lnTo>
                  <a:lnTo>
                    <a:pt x="368998" y="667"/>
                  </a:lnTo>
                  <a:lnTo>
                    <a:pt x="367570" y="476"/>
                  </a:lnTo>
                  <a:lnTo>
                    <a:pt x="367570" y="476"/>
                  </a:lnTo>
                  <a:lnTo>
                    <a:pt x="366141" y="285"/>
                  </a:lnTo>
                  <a:lnTo>
                    <a:pt x="366141" y="285"/>
                  </a:lnTo>
                  <a:lnTo>
                    <a:pt x="364712" y="190"/>
                  </a:lnTo>
                  <a:lnTo>
                    <a:pt x="364712" y="190"/>
                  </a:lnTo>
                  <a:lnTo>
                    <a:pt x="363284" y="95"/>
                  </a:lnTo>
                  <a:lnTo>
                    <a:pt x="363284" y="95"/>
                  </a:lnTo>
                  <a:lnTo>
                    <a:pt x="362807" y="95"/>
                  </a:lnTo>
                  <a:cubicBezTo>
                    <a:pt x="362141" y="95"/>
                    <a:pt x="361569" y="95"/>
                    <a:pt x="360902" y="0"/>
                  </a:cubicBezTo>
                  <a:lnTo>
                    <a:pt x="360426" y="0"/>
                  </a:lnTo>
                  <a:lnTo>
                    <a:pt x="360426" y="0"/>
                  </a:lnTo>
                  <a:lnTo>
                    <a:pt x="340423" y="0"/>
                  </a:lnTo>
                  <a:lnTo>
                    <a:pt x="57912" y="0"/>
                  </a:lnTo>
                  <a:cubicBezTo>
                    <a:pt x="25908" y="0"/>
                    <a:pt x="0" y="25908"/>
                    <a:pt x="0" y="57626"/>
                  </a:cubicBezTo>
                  <a:lnTo>
                    <a:pt x="0" y="57626"/>
                  </a:lnTo>
                  <a:close/>
                  <a:moveTo>
                    <a:pt x="417767" y="57626"/>
                  </a:moveTo>
                  <a:lnTo>
                    <a:pt x="417767" y="57626"/>
                  </a:lnTo>
                  <a:lnTo>
                    <a:pt x="417767" y="57626"/>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7" name="Freeform: Shape 74">
              <a:extLst>
                <a:ext uri="{FF2B5EF4-FFF2-40B4-BE49-F238E27FC236}">
                  <a16:creationId xmlns:a16="http://schemas.microsoft.com/office/drawing/2014/main" id="{5D6FDF06-B165-5556-0D25-7F43314F4522}"/>
                </a:ext>
              </a:extLst>
            </p:cNvPr>
            <p:cNvSpPr/>
            <p:nvPr/>
          </p:nvSpPr>
          <p:spPr>
            <a:xfrm>
              <a:off x="2750550" y="3676824"/>
              <a:ext cx="1739455" cy="1600200"/>
            </a:xfrm>
            <a:custGeom>
              <a:avLst/>
              <a:gdLst>
                <a:gd name="connsiteX0" fmla="*/ 476 w 1739455"/>
                <a:gd name="connsiteY0" fmla="*/ 514921 h 1600200"/>
                <a:gd name="connsiteX1" fmla="*/ 48006 w 1739455"/>
                <a:gd name="connsiteY1" fmla="*/ 442722 h 1600200"/>
                <a:gd name="connsiteX2" fmla="*/ 234791 w 1739455"/>
                <a:gd name="connsiteY2" fmla="*/ 442722 h 1600200"/>
                <a:gd name="connsiteX3" fmla="*/ 319373 w 1739455"/>
                <a:gd name="connsiteY3" fmla="*/ 508063 h 1600200"/>
                <a:gd name="connsiteX4" fmla="*/ 319373 w 1739455"/>
                <a:gd name="connsiteY4" fmla="*/ 527018 h 1600200"/>
                <a:gd name="connsiteX5" fmla="*/ 377000 w 1739455"/>
                <a:gd name="connsiteY5" fmla="*/ 584645 h 1600200"/>
                <a:gd name="connsiteX6" fmla="*/ 405098 w 1739455"/>
                <a:gd name="connsiteY6" fmla="*/ 584645 h 1600200"/>
                <a:gd name="connsiteX7" fmla="*/ 486061 w 1739455"/>
                <a:gd name="connsiteY7" fmla="*/ 665607 h 1600200"/>
                <a:gd name="connsiteX8" fmla="*/ 486061 w 1739455"/>
                <a:gd name="connsiteY8" fmla="*/ 672751 h 1600200"/>
                <a:gd name="connsiteX9" fmla="*/ 486061 w 1739455"/>
                <a:gd name="connsiteY9" fmla="*/ 674275 h 1600200"/>
                <a:gd name="connsiteX10" fmla="*/ 486061 w 1739455"/>
                <a:gd name="connsiteY10" fmla="*/ 674275 h 1600200"/>
                <a:gd name="connsiteX11" fmla="*/ 486156 w 1739455"/>
                <a:gd name="connsiteY11" fmla="*/ 675704 h 1600200"/>
                <a:gd name="connsiteX12" fmla="*/ 486156 w 1739455"/>
                <a:gd name="connsiteY12" fmla="*/ 675704 h 1600200"/>
                <a:gd name="connsiteX13" fmla="*/ 486251 w 1739455"/>
                <a:gd name="connsiteY13" fmla="*/ 677132 h 1600200"/>
                <a:gd name="connsiteX14" fmla="*/ 486251 w 1739455"/>
                <a:gd name="connsiteY14" fmla="*/ 677132 h 1600200"/>
                <a:gd name="connsiteX15" fmla="*/ 486346 w 1739455"/>
                <a:gd name="connsiteY15" fmla="*/ 678561 h 1600200"/>
                <a:gd name="connsiteX16" fmla="*/ 486346 w 1739455"/>
                <a:gd name="connsiteY16" fmla="*/ 678561 h 1600200"/>
                <a:gd name="connsiteX17" fmla="*/ 486537 w 1739455"/>
                <a:gd name="connsiteY17" fmla="*/ 679990 h 1600200"/>
                <a:gd name="connsiteX18" fmla="*/ 486537 w 1739455"/>
                <a:gd name="connsiteY18" fmla="*/ 679990 h 1600200"/>
                <a:gd name="connsiteX19" fmla="*/ 486728 w 1739455"/>
                <a:gd name="connsiteY19" fmla="*/ 681419 h 1600200"/>
                <a:gd name="connsiteX20" fmla="*/ 486728 w 1739455"/>
                <a:gd name="connsiteY20" fmla="*/ 681419 h 1600200"/>
                <a:gd name="connsiteX21" fmla="*/ 486918 w 1739455"/>
                <a:gd name="connsiteY21" fmla="*/ 682847 h 1600200"/>
                <a:gd name="connsiteX22" fmla="*/ 486918 w 1739455"/>
                <a:gd name="connsiteY22" fmla="*/ 682847 h 1600200"/>
                <a:gd name="connsiteX23" fmla="*/ 509206 w 1739455"/>
                <a:gd name="connsiteY23" fmla="*/ 718852 h 1600200"/>
                <a:gd name="connsiteX24" fmla="*/ 509206 w 1739455"/>
                <a:gd name="connsiteY24" fmla="*/ 718852 h 1600200"/>
                <a:gd name="connsiteX25" fmla="*/ 510350 w 1739455"/>
                <a:gd name="connsiteY25" fmla="*/ 719709 h 1600200"/>
                <a:gd name="connsiteX26" fmla="*/ 510350 w 1739455"/>
                <a:gd name="connsiteY26" fmla="*/ 719709 h 1600200"/>
                <a:gd name="connsiteX27" fmla="*/ 511493 w 1739455"/>
                <a:gd name="connsiteY27" fmla="*/ 720471 h 1600200"/>
                <a:gd name="connsiteX28" fmla="*/ 511493 w 1739455"/>
                <a:gd name="connsiteY28" fmla="*/ 720471 h 1600200"/>
                <a:gd name="connsiteX29" fmla="*/ 512636 w 1739455"/>
                <a:gd name="connsiteY29" fmla="*/ 721233 h 1600200"/>
                <a:gd name="connsiteX30" fmla="*/ 512636 w 1739455"/>
                <a:gd name="connsiteY30" fmla="*/ 721233 h 1600200"/>
                <a:gd name="connsiteX31" fmla="*/ 513779 w 1739455"/>
                <a:gd name="connsiteY31" fmla="*/ 721995 h 1600200"/>
                <a:gd name="connsiteX32" fmla="*/ 513779 w 1739455"/>
                <a:gd name="connsiteY32" fmla="*/ 721995 h 1600200"/>
                <a:gd name="connsiteX33" fmla="*/ 514350 w 1739455"/>
                <a:gd name="connsiteY33" fmla="*/ 722281 h 1600200"/>
                <a:gd name="connsiteX34" fmla="*/ 515684 w 1739455"/>
                <a:gd name="connsiteY34" fmla="*/ 723043 h 1600200"/>
                <a:gd name="connsiteX35" fmla="*/ 516255 w 1739455"/>
                <a:gd name="connsiteY35" fmla="*/ 723329 h 1600200"/>
                <a:gd name="connsiteX36" fmla="*/ 516255 w 1739455"/>
                <a:gd name="connsiteY36" fmla="*/ 723329 h 1600200"/>
                <a:gd name="connsiteX37" fmla="*/ 517493 w 1739455"/>
                <a:gd name="connsiteY37" fmla="*/ 723995 h 1600200"/>
                <a:gd name="connsiteX38" fmla="*/ 517493 w 1739455"/>
                <a:gd name="connsiteY38" fmla="*/ 723995 h 1600200"/>
                <a:gd name="connsiteX39" fmla="*/ 518731 w 1739455"/>
                <a:gd name="connsiteY39" fmla="*/ 724662 h 1600200"/>
                <a:gd name="connsiteX40" fmla="*/ 518731 w 1739455"/>
                <a:gd name="connsiteY40" fmla="*/ 724662 h 1600200"/>
                <a:gd name="connsiteX41" fmla="*/ 519970 w 1739455"/>
                <a:gd name="connsiteY41" fmla="*/ 725234 h 1600200"/>
                <a:gd name="connsiteX42" fmla="*/ 519970 w 1739455"/>
                <a:gd name="connsiteY42" fmla="*/ 725234 h 1600200"/>
                <a:gd name="connsiteX43" fmla="*/ 521208 w 1739455"/>
                <a:gd name="connsiteY43" fmla="*/ 725805 h 1600200"/>
                <a:gd name="connsiteX44" fmla="*/ 521208 w 1739455"/>
                <a:gd name="connsiteY44" fmla="*/ 725805 h 1600200"/>
                <a:gd name="connsiteX45" fmla="*/ 522542 w 1739455"/>
                <a:gd name="connsiteY45" fmla="*/ 726377 h 1600200"/>
                <a:gd name="connsiteX46" fmla="*/ 522542 w 1739455"/>
                <a:gd name="connsiteY46" fmla="*/ 726377 h 1600200"/>
                <a:gd name="connsiteX47" fmla="*/ 523875 w 1739455"/>
                <a:gd name="connsiteY47" fmla="*/ 726853 h 1600200"/>
                <a:gd name="connsiteX48" fmla="*/ 523875 w 1739455"/>
                <a:gd name="connsiteY48" fmla="*/ 726853 h 1600200"/>
                <a:gd name="connsiteX49" fmla="*/ 525209 w 1739455"/>
                <a:gd name="connsiteY49" fmla="*/ 727329 h 1600200"/>
                <a:gd name="connsiteX50" fmla="*/ 525209 w 1739455"/>
                <a:gd name="connsiteY50" fmla="*/ 727329 h 1600200"/>
                <a:gd name="connsiteX51" fmla="*/ 525494 w 1739455"/>
                <a:gd name="connsiteY51" fmla="*/ 727424 h 1600200"/>
                <a:gd name="connsiteX52" fmla="*/ 527590 w 1739455"/>
                <a:gd name="connsiteY52" fmla="*/ 728091 h 1600200"/>
                <a:gd name="connsiteX53" fmla="*/ 527876 w 1739455"/>
                <a:gd name="connsiteY53" fmla="*/ 728186 h 1600200"/>
                <a:gd name="connsiteX54" fmla="*/ 527876 w 1739455"/>
                <a:gd name="connsiteY54" fmla="*/ 728186 h 1600200"/>
                <a:gd name="connsiteX55" fmla="*/ 529209 w 1739455"/>
                <a:gd name="connsiteY55" fmla="*/ 728567 h 1600200"/>
                <a:gd name="connsiteX56" fmla="*/ 529209 w 1739455"/>
                <a:gd name="connsiteY56" fmla="*/ 728567 h 1600200"/>
                <a:gd name="connsiteX57" fmla="*/ 530543 w 1739455"/>
                <a:gd name="connsiteY57" fmla="*/ 728948 h 1600200"/>
                <a:gd name="connsiteX58" fmla="*/ 530543 w 1739455"/>
                <a:gd name="connsiteY58" fmla="*/ 728948 h 1600200"/>
                <a:gd name="connsiteX59" fmla="*/ 531971 w 1739455"/>
                <a:gd name="connsiteY59" fmla="*/ 729234 h 1600200"/>
                <a:gd name="connsiteX60" fmla="*/ 531971 w 1739455"/>
                <a:gd name="connsiteY60" fmla="*/ 729234 h 1600200"/>
                <a:gd name="connsiteX61" fmla="*/ 533400 w 1739455"/>
                <a:gd name="connsiteY61" fmla="*/ 729520 h 1600200"/>
                <a:gd name="connsiteX62" fmla="*/ 533400 w 1739455"/>
                <a:gd name="connsiteY62" fmla="*/ 729520 h 1600200"/>
                <a:gd name="connsiteX63" fmla="*/ 533686 w 1739455"/>
                <a:gd name="connsiteY63" fmla="*/ 729520 h 1600200"/>
                <a:gd name="connsiteX64" fmla="*/ 536067 w 1739455"/>
                <a:gd name="connsiteY64" fmla="*/ 729901 h 1600200"/>
                <a:gd name="connsiteX65" fmla="*/ 536353 w 1739455"/>
                <a:gd name="connsiteY65" fmla="*/ 729901 h 1600200"/>
                <a:gd name="connsiteX66" fmla="*/ 536353 w 1739455"/>
                <a:gd name="connsiteY66" fmla="*/ 729901 h 1600200"/>
                <a:gd name="connsiteX67" fmla="*/ 537781 w 1739455"/>
                <a:gd name="connsiteY67" fmla="*/ 730091 h 1600200"/>
                <a:gd name="connsiteX68" fmla="*/ 537781 w 1739455"/>
                <a:gd name="connsiteY68" fmla="*/ 730091 h 1600200"/>
                <a:gd name="connsiteX69" fmla="*/ 539210 w 1739455"/>
                <a:gd name="connsiteY69" fmla="*/ 730187 h 1600200"/>
                <a:gd name="connsiteX70" fmla="*/ 539210 w 1739455"/>
                <a:gd name="connsiteY70" fmla="*/ 730187 h 1600200"/>
                <a:gd name="connsiteX71" fmla="*/ 540639 w 1739455"/>
                <a:gd name="connsiteY71" fmla="*/ 730282 h 1600200"/>
                <a:gd name="connsiteX72" fmla="*/ 540639 w 1739455"/>
                <a:gd name="connsiteY72" fmla="*/ 730282 h 1600200"/>
                <a:gd name="connsiteX73" fmla="*/ 541115 w 1739455"/>
                <a:gd name="connsiteY73" fmla="*/ 730282 h 1600200"/>
                <a:gd name="connsiteX74" fmla="*/ 544259 w 1739455"/>
                <a:gd name="connsiteY74" fmla="*/ 730377 h 1600200"/>
                <a:gd name="connsiteX75" fmla="*/ 563594 w 1739455"/>
                <a:gd name="connsiteY75" fmla="*/ 730377 h 1600200"/>
                <a:gd name="connsiteX76" fmla="*/ 565880 w 1739455"/>
                <a:gd name="connsiteY76" fmla="*/ 730377 h 1600200"/>
                <a:gd name="connsiteX77" fmla="*/ 646843 w 1739455"/>
                <a:gd name="connsiteY77" fmla="*/ 811339 h 1600200"/>
                <a:gd name="connsiteX78" fmla="*/ 646843 w 1739455"/>
                <a:gd name="connsiteY78" fmla="*/ 814864 h 1600200"/>
                <a:gd name="connsiteX79" fmla="*/ 646843 w 1739455"/>
                <a:gd name="connsiteY79" fmla="*/ 816388 h 1600200"/>
                <a:gd name="connsiteX80" fmla="*/ 646843 w 1739455"/>
                <a:gd name="connsiteY80" fmla="*/ 816388 h 1600200"/>
                <a:gd name="connsiteX81" fmla="*/ 646938 w 1739455"/>
                <a:gd name="connsiteY81" fmla="*/ 817817 h 1600200"/>
                <a:gd name="connsiteX82" fmla="*/ 646938 w 1739455"/>
                <a:gd name="connsiteY82" fmla="*/ 817817 h 1600200"/>
                <a:gd name="connsiteX83" fmla="*/ 647033 w 1739455"/>
                <a:gd name="connsiteY83" fmla="*/ 819245 h 1600200"/>
                <a:gd name="connsiteX84" fmla="*/ 647033 w 1739455"/>
                <a:gd name="connsiteY84" fmla="*/ 819245 h 1600200"/>
                <a:gd name="connsiteX85" fmla="*/ 647129 w 1739455"/>
                <a:gd name="connsiteY85" fmla="*/ 820674 h 1600200"/>
                <a:gd name="connsiteX86" fmla="*/ 647129 w 1739455"/>
                <a:gd name="connsiteY86" fmla="*/ 820674 h 1600200"/>
                <a:gd name="connsiteX87" fmla="*/ 647319 w 1739455"/>
                <a:gd name="connsiteY87" fmla="*/ 822103 h 1600200"/>
                <a:gd name="connsiteX88" fmla="*/ 647319 w 1739455"/>
                <a:gd name="connsiteY88" fmla="*/ 822103 h 1600200"/>
                <a:gd name="connsiteX89" fmla="*/ 647510 w 1739455"/>
                <a:gd name="connsiteY89" fmla="*/ 823531 h 1600200"/>
                <a:gd name="connsiteX90" fmla="*/ 647510 w 1739455"/>
                <a:gd name="connsiteY90" fmla="*/ 823531 h 1600200"/>
                <a:gd name="connsiteX91" fmla="*/ 647795 w 1739455"/>
                <a:gd name="connsiteY91" fmla="*/ 824960 h 1600200"/>
                <a:gd name="connsiteX92" fmla="*/ 647795 w 1739455"/>
                <a:gd name="connsiteY92" fmla="*/ 824960 h 1600200"/>
                <a:gd name="connsiteX93" fmla="*/ 648081 w 1739455"/>
                <a:gd name="connsiteY93" fmla="*/ 826389 h 1600200"/>
                <a:gd name="connsiteX94" fmla="*/ 648081 w 1739455"/>
                <a:gd name="connsiteY94" fmla="*/ 826389 h 1600200"/>
                <a:gd name="connsiteX95" fmla="*/ 648367 w 1739455"/>
                <a:gd name="connsiteY95" fmla="*/ 827818 h 1600200"/>
                <a:gd name="connsiteX96" fmla="*/ 648367 w 1739455"/>
                <a:gd name="connsiteY96" fmla="*/ 827818 h 1600200"/>
                <a:gd name="connsiteX97" fmla="*/ 648748 w 1739455"/>
                <a:gd name="connsiteY97" fmla="*/ 829247 h 1600200"/>
                <a:gd name="connsiteX98" fmla="*/ 648748 w 1739455"/>
                <a:gd name="connsiteY98" fmla="*/ 829247 h 1600200"/>
                <a:gd name="connsiteX99" fmla="*/ 700088 w 1739455"/>
                <a:gd name="connsiteY99" fmla="*/ 872300 h 1600200"/>
                <a:gd name="connsiteX100" fmla="*/ 700088 w 1739455"/>
                <a:gd name="connsiteY100" fmla="*/ 872300 h 1600200"/>
                <a:gd name="connsiteX101" fmla="*/ 701516 w 1739455"/>
                <a:gd name="connsiteY101" fmla="*/ 872395 h 1600200"/>
                <a:gd name="connsiteX102" fmla="*/ 701516 w 1739455"/>
                <a:gd name="connsiteY102" fmla="*/ 872395 h 1600200"/>
                <a:gd name="connsiteX103" fmla="*/ 701993 w 1739455"/>
                <a:gd name="connsiteY103" fmla="*/ 872395 h 1600200"/>
                <a:gd name="connsiteX104" fmla="*/ 705136 w 1739455"/>
                <a:gd name="connsiteY104" fmla="*/ 872490 h 1600200"/>
                <a:gd name="connsiteX105" fmla="*/ 712565 w 1739455"/>
                <a:gd name="connsiteY105" fmla="*/ 872490 h 1600200"/>
                <a:gd name="connsiteX106" fmla="*/ 793528 w 1739455"/>
                <a:gd name="connsiteY106" fmla="*/ 953453 h 1600200"/>
                <a:gd name="connsiteX107" fmla="*/ 793528 w 1739455"/>
                <a:gd name="connsiteY107" fmla="*/ 956977 h 1600200"/>
                <a:gd name="connsiteX108" fmla="*/ 793528 w 1739455"/>
                <a:gd name="connsiteY108" fmla="*/ 958501 h 1600200"/>
                <a:gd name="connsiteX109" fmla="*/ 793528 w 1739455"/>
                <a:gd name="connsiteY109" fmla="*/ 958501 h 1600200"/>
                <a:gd name="connsiteX110" fmla="*/ 793623 w 1739455"/>
                <a:gd name="connsiteY110" fmla="*/ 959930 h 1600200"/>
                <a:gd name="connsiteX111" fmla="*/ 793623 w 1739455"/>
                <a:gd name="connsiteY111" fmla="*/ 959930 h 1600200"/>
                <a:gd name="connsiteX112" fmla="*/ 793718 w 1739455"/>
                <a:gd name="connsiteY112" fmla="*/ 961358 h 1600200"/>
                <a:gd name="connsiteX113" fmla="*/ 793718 w 1739455"/>
                <a:gd name="connsiteY113" fmla="*/ 961358 h 1600200"/>
                <a:gd name="connsiteX114" fmla="*/ 793813 w 1739455"/>
                <a:gd name="connsiteY114" fmla="*/ 962787 h 1600200"/>
                <a:gd name="connsiteX115" fmla="*/ 793813 w 1739455"/>
                <a:gd name="connsiteY115" fmla="*/ 962787 h 1600200"/>
                <a:gd name="connsiteX116" fmla="*/ 794004 w 1739455"/>
                <a:gd name="connsiteY116" fmla="*/ 964216 h 1600200"/>
                <a:gd name="connsiteX117" fmla="*/ 794004 w 1739455"/>
                <a:gd name="connsiteY117" fmla="*/ 964216 h 1600200"/>
                <a:gd name="connsiteX118" fmla="*/ 794195 w 1739455"/>
                <a:gd name="connsiteY118" fmla="*/ 965645 h 1600200"/>
                <a:gd name="connsiteX119" fmla="*/ 794195 w 1739455"/>
                <a:gd name="connsiteY119" fmla="*/ 965645 h 1600200"/>
                <a:gd name="connsiteX120" fmla="*/ 823151 w 1739455"/>
                <a:gd name="connsiteY120" fmla="*/ 1007269 h 1600200"/>
                <a:gd name="connsiteX121" fmla="*/ 823722 w 1739455"/>
                <a:gd name="connsiteY121" fmla="*/ 1007555 h 1600200"/>
                <a:gd name="connsiteX122" fmla="*/ 823722 w 1739455"/>
                <a:gd name="connsiteY122" fmla="*/ 1007555 h 1600200"/>
                <a:gd name="connsiteX123" fmla="*/ 824960 w 1739455"/>
                <a:gd name="connsiteY123" fmla="*/ 1008221 h 1600200"/>
                <a:gd name="connsiteX124" fmla="*/ 824960 w 1739455"/>
                <a:gd name="connsiteY124" fmla="*/ 1008221 h 1600200"/>
                <a:gd name="connsiteX125" fmla="*/ 826198 w 1739455"/>
                <a:gd name="connsiteY125" fmla="*/ 1008888 h 1600200"/>
                <a:gd name="connsiteX126" fmla="*/ 826198 w 1739455"/>
                <a:gd name="connsiteY126" fmla="*/ 1008888 h 1600200"/>
                <a:gd name="connsiteX127" fmla="*/ 827437 w 1739455"/>
                <a:gd name="connsiteY127" fmla="*/ 1009460 h 1600200"/>
                <a:gd name="connsiteX128" fmla="*/ 827437 w 1739455"/>
                <a:gd name="connsiteY128" fmla="*/ 1009460 h 1600200"/>
                <a:gd name="connsiteX129" fmla="*/ 828675 w 1739455"/>
                <a:gd name="connsiteY129" fmla="*/ 1010031 h 1600200"/>
                <a:gd name="connsiteX130" fmla="*/ 828675 w 1739455"/>
                <a:gd name="connsiteY130" fmla="*/ 1010031 h 1600200"/>
                <a:gd name="connsiteX131" fmla="*/ 830009 w 1739455"/>
                <a:gd name="connsiteY131" fmla="*/ 1010603 h 1600200"/>
                <a:gd name="connsiteX132" fmla="*/ 830009 w 1739455"/>
                <a:gd name="connsiteY132" fmla="*/ 1010603 h 1600200"/>
                <a:gd name="connsiteX133" fmla="*/ 831342 w 1739455"/>
                <a:gd name="connsiteY133" fmla="*/ 1011079 h 1600200"/>
                <a:gd name="connsiteX134" fmla="*/ 831342 w 1739455"/>
                <a:gd name="connsiteY134" fmla="*/ 1011079 h 1600200"/>
                <a:gd name="connsiteX135" fmla="*/ 832676 w 1739455"/>
                <a:gd name="connsiteY135" fmla="*/ 1011555 h 1600200"/>
                <a:gd name="connsiteX136" fmla="*/ 832676 w 1739455"/>
                <a:gd name="connsiteY136" fmla="*/ 1011555 h 1600200"/>
                <a:gd name="connsiteX137" fmla="*/ 832961 w 1739455"/>
                <a:gd name="connsiteY137" fmla="*/ 1011650 h 1600200"/>
                <a:gd name="connsiteX138" fmla="*/ 835057 w 1739455"/>
                <a:gd name="connsiteY138" fmla="*/ 1012317 h 1600200"/>
                <a:gd name="connsiteX139" fmla="*/ 835343 w 1739455"/>
                <a:gd name="connsiteY139" fmla="*/ 1012412 h 1600200"/>
                <a:gd name="connsiteX140" fmla="*/ 835343 w 1739455"/>
                <a:gd name="connsiteY140" fmla="*/ 1012412 h 1600200"/>
                <a:gd name="connsiteX141" fmla="*/ 836676 w 1739455"/>
                <a:gd name="connsiteY141" fmla="*/ 1012793 h 1600200"/>
                <a:gd name="connsiteX142" fmla="*/ 836676 w 1739455"/>
                <a:gd name="connsiteY142" fmla="*/ 1012793 h 1600200"/>
                <a:gd name="connsiteX143" fmla="*/ 838010 w 1739455"/>
                <a:gd name="connsiteY143" fmla="*/ 1013174 h 1600200"/>
                <a:gd name="connsiteX144" fmla="*/ 838010 w 1739455"/>
                <a:gd name="connsiteY144" fmla="*/ 1013174 h 1600200"/>
                <a:gd name="connsiteX145" fmla="*/ 839438 w 1739455"/>
                <a:gd name="connsiteY145" fmla="*/ 1013460 h 1600200"/>
                <a:gd name="connsiteX146" fmla="*/ 839438 w 1739455"/>
                <a:gd name="connsiteY146" fmla="*/ 1013460 h 1600200"/>
                <a:gd name="connsiteX147" fmla="*/ 840867 w 1739455"/>
                <a:gd name="connsiteY147" fmla="*/ 1013746 h 1600200"/>
                <a:gd name="connsiteX148" fmla="*/ 840867 w 1739455"/>
                <a:gd name="connsiteY148" fmla="*/ 1013746 h 1600200"/>
                <a:gd name="connsiteX149" fmla="*/ 841153 w 1739455"/>
                <a:gd name="connsiteY149" fmla="*/ 1013746 h 1600200"/>
                <a:gd name="connsiteX150" fmla="*/ 843534 w 1739455"/>
                <a:gd name="connsiteY150" fmla="*/ 1014127 h 1600200"/>
                <a:gd name="connsiteX151" fmla="*/ 843820 w 1739455"/>
                <a:gd name="connsiteY151" fmla="*/ 1014127 h 1600200"/>
                <a:gd name="connsiteX152" fmla="*/ 843820 w 1739455"/>
                <a:gd name="connsiteY152" fmla="*/ 1014127 h 1600200"/>
                <a:gd name="connsiteX153" fmla="*/ 845248 w 1739455"/>
                <a:gd name="connsiteY153" fmla="*/ 1014317 h 1600200"/>
                <a:gd name="connsiteX154" fmla="*/ 845248 w 1739455"/>
                <a:gd name="connsiteY154" fmla="*/ 1014317 h 1600200"/>
                <a:gd name="connsiteX155" fmla="*/ 846677 w 1739455"/>
                <a:gd name="connsiteY155" fmla="*/ 1014413 h 1600200"/>
                <a:gd name="connsiteX156" fmla="*/ 846677 w 1739455"/>
                <a:gd name="connsiteY156" fmla="*/ 1014413 h 1600200"/>
                <a:gd name="connsiteX157" fmla="*/ 848106 w 1739455"/>
                <a:gd name="connsiteY157" fmla="*/ 1014508 h 1600200"/>
                <a:gd name="connsiteX158" fmla="*/ 848106 w 1739455"/>
                <a:gd name="connsiteY158" fmla="*/ 1014508 h 1600200"/>
                <a:gd name="connsiteX159" fmla="*/ 848582 w 1739455"/>
                <a:gd name="connsiteY159" fmla="*/ 1014508 h 1600200"/>
                <a:gd name="connsiteX160" fmla="*/ 851726 w 1739455"/>
                <a:gd name="connsiteY160" fmla="*/ 1014603 h 1600200"/>
                <a:gd name="connsiteX161" fmla="*/ 871156 w 1739455"/>
                <a:gd name="connsiteY161" fmla="*/ 1014603 h 1600200"/>
                <a:gd name="connsiteX162" fmla="*/ 878110 w 1739455"/>
                <a:gd name="connsiteY162" fmla="*/ 1014603 h 1600200"/>
                <a:gd name="connsiteX163" fmla="*/ 959072 w 1739455"/>
                <a:gd name="connsiteY163" fmla="*/ 1095566 h 1600200"/>
                <a:gd name="connsiteX164" fmla="*/ 959072 w 1739455"/>
                <a:gd name="connsiteY164" fmla="*/ 1105376 h 1600200"/>
                <a:gd name="connsiteX165" fmla="*/ 959072 w 1739455"/>
                <a:gd name="connsiteY165" fmla="*/ 1106805 h 1600200"/>
                <a:gd name="connsiteX166" fmla="*/ 959072 w 1739455"/>
                <a:gd name="connsiteY166" fmla="*/ 1106805 h 1600200"/>
                <a:gd name="connsiteX167" fmla="*/ 959168 w 1739455"/>
                <a:gd name="connsiteY167" fmla="*/ 1108234 h 1600200"/>
                <a:gd name="connsiteX168" fmla="*/ 959168 w 1739455"/>
                <a:gd name="connsiteY168" fmla="*/ 1108234 h 1600200"/>
                <a:gd name="connsiteX169" fmla="*/ 959263 w 1739455"/>
                <a:gd name="connsiteY169" fmla="*/ 1109663 h 1600200"/>
                <a:gd name="connsiteX170" fmla="*/ 959263 w 1739455"/>
                <a:gd name="connsiteY170" fmla="*/ 1109663 h 1600200"/>
                <a:gd name="connsiteX171" fmla="*/ 959358 w 1739455"/>
                <a:gd name="connsiteY171" fmla="*/ 1111091 h 1600200"/>
                <a:gd name="connsiteX172" fmla="*/ 959358 w 1739455"/>
                <a:gd name="connsiteY172" fmla="*/ 1111091 h 1600200"/>
                <a:gd name="connsiteX173" fmla="*/ 959548 w 1739455"/>
                <a:gd name="connsiteY173" fmla="*/ 1112520 h 1600200"/>
                <a:gd name="connsiteX174" fmla="*/ 959548 w 1739455"/>
                <a:gd name="connsiteY174" fmla="*/ 1112520 h 1600200"/>
                <a:gd name="connsiteX175" fmla="*/ 959739 w 1739455"/>
                <a:gd name="connsiteY175" fmla="*/ 1113949 h 1600200"/>
                <a:gd name="connsiteX176" fmla="*/ 959739 w 1739455"/>
                <a:gd name="connsiteY176" fmla="*/ 1113949 h 1600200"/>
                <a:gd name="connsiteX177" fmla="*/ 959930 w 1739455"/>
                <a:gd name="connsiteY177" fmla="*/ 1115378 h 1600200"/>
                <a:gd name="connsiteX178" fmla="*/ 959930 w 1739455"/>
                <a:gd name="connsiteY178" fmla="*/ 1115378 h 1600200"/>
                <a:gd name="connsiteX179" fmla="*/ 960215 w 1739455"/>
                <a:gd name="connsiteY179" fmla="*/ 1116806 h 1600200"/>
                <a:gd name="connsiteX180" fmla="*/ 960215 w 1739455"/>
                <a:gd name="connsiteY180" fmla="*/ 1116806 h 1600200"/>
                <a:gd name="connsiteX181" fmla="*/ 960501 w 1739455"/>
                <a:gd name="connsiteY181" fmla="*/ 1118235 h 1600200"/>
                <a:gd name="connsiteX182" fmla="*/ 960501 w 1739455"/>
                <a:gd name="connsiteY182" fmla="*/ 1118235 h 1600200"/>
                <a:gd name="connsiteX183" fmla="*/ 960882 w 1739455"/>
                <a:gd name="connsiteY183" fmla="*/ 1119664 h 1600200"/>
                <a:gd name="connsiteX184" fmla="*/ 960882 w 1739455"/>
                <a:gd name="connsiteY184" fmla="*/ 1119664 h 1600200"/>
                <a:gd name="connsiteX185" fmla="*/ 961263 w 1739455"/>
                <a:gd name="connsiteY185" fmla="*/ 1120997 h 1600200"/>
                <a:gd name="connsiteX186" fmla="*/ 961263 w 1739455"/>
                <a:gd name="connsiteY186" fmla="*/ 1120997 h 1600200"/>
                <a:gd name="connsiteX187" fmla="*/ 961644 w 1739455"/>
                <a:gd name="connsiteY187" fmla="*/ 1122331 h 1600200"/>
                <a:gd name="connsiteX188" fmla="*/ 961644 w 1739455"/>
                <a:gd name="connsiteY188" fmla="*/ 1122331 h 1600200"/>
                <a:gd name="connsiteX189" fmla="*/ 962120 w 1739455"/>
                <a:gd name="connsiteY189" fmla="*/ 1123664 h 1600200"/>
                <a:gd name="connsiteX190" fmla="*/ 962120 w 1739455"/>
                <a:gd name="connsiteY190" fmla="*/ 1123664 h 1600200"/>
                <a:gd name="connsiteX191" fmla="*/ 962597 w 1739455"/>
                <a:gd name="connsiteY191" fmla="*/ 1124998 h 1600200"/>
                <a:gd name="connsiteX192" fmla="*/ 962597 w 1739455"/>
                <a:gd name="connsiteY192" fmla="*/ 1124998 h 1600200"/>
                <a:gd name="connsiteX193" fmla="*/ 963073 w 1739455"/>
                <a:gd name="connsiteY193" fmla="*/ 1126331 h 1600200"/>
                <a:gd name="connsiteX194" fmla="*/ 963073 w 1739455"/>
                <a:gd name="connsiteY194" fmla="*/ 1126331 h 1600200"/>
                <a:gd name="connsiteX195" fmla="*/ 963644 w 1739455"/>
                <a:gd name="connsiteY195" fmla="*/ 1127665 h 1600200"/>
                <a:gd name="connsiteX196" fmla="*/ 963644 w 1739455"/>
                <a:gd name="connsiteY196" fmla="*/ 1127665 h 1600200"/>
                <a:gd name="connsiteX197" fmla="*/ 964216 w 1739455"/>
                <a:gd name="connsiteY197" fmla="*/ 1128903 h 1600200"/>
                <a:gd name="connsiteX198" fmla="*/ 964216 w 1739455"/>
                <a:gd name="connsiteY198" fmla="*/ 1128903 h 1600200"/>
                <a:gd name="connsiteX199" fmla="*/ 964787 w 1739455"/>
                <a:gd name="connsiteY199" fmla="*/ 1130141 h 1600200"/>
                <a:gd name="connsiteX200" fmla="*/ 964787 w 1739455"/>
                <a:gd name="connsiteY200" fmla="*/ 1130141 h 1600200"/>
                <a:gd name="connsiteX201" fmla="*/ 965454 w 1739455"/>
                <a:gd name="connsiteY201" fmla="*/ 1131380 h 1600200"/>
                <a:gd name="connsiteX202" fmla="*/ 965454 w 1739455"/>
                <a:gd name="connsiteY202" fmla="*/ 1131380 h 1600200"/>
                <a:gd name="connsiteX203" fmla="*/ 966121 w 1739455"/>
                <a:gd name="connsiteY203" fmla="*/ 1132618 h 1600200"/>
                <a:gd name="connsiteX204" fmla="*/ 966121 w 1739455"/>
                <a:gd name="connsiteY204" fmla="*/ 1132618 h 1600200"/>
                <a:gd name="connsiteX205" fmla="*/ 966788 w 1739455"/>
                <a:gd name="connsiteY205" fmla="*/ 1133856 h 1600200"/>
                <a:gd name="connsiteX206" fmla="*/ 966788 w 1739455"/>
                <a:gd name="connsiteY206" fmla="*/ 1133856 h 1600200"/>
                <a:gd name="connsiteX207" fmla="*/ 967454 w 1739455"/>
                <a:gd name="connsiteY207" fmla="*/ 1135094 h 1600200"/>
                <a:gd name="connsiteX208" fmla="*/ 967454 w 1739455"/>
                <a:gd name="connsiteY208" fmla="*/ 1135094 h 1600200"/>
                <a:gd name="connsiteX209" fmla="*/ 968216 w 1739455"/>
                <a:gd name="connsiteY209" fmla="*/ 1136237 h 1600200"/>
                <a:gd name="connsiteX210" fmla="*/ 968216 w 1739455"/>
                <a:gd name="connsiteY210" fmla="*/ 1136237 h 1600200"/>
                <a:gd name="connsiteX211" fmla="*/ 968978 w 1739455"/>
                <a:gd name="connsiteY211" fmla="*/ 1137380 h 1600200"/>
                <a:gd name="connsiteX212" fmla="*/ 968978 w 1739455"/>
                <a:gd name="connsiteY212" fmla="*/ 1137380 h 1600200"/>
                <a:gd name="connsiteX213" fmla="*/ 969740 w 1739455"/>
                <a:gd name="connsiteY213" fmla="*/ 1138523 h 1600200"/>
                <a:gd name="connsiteX214" fmla="*/ 969740 w 1739455"/>
                <a:gd name="connsiteY214" fmla="*/ 1138523 h 1600200"/>
                <a:gd name="connsiteX215" fmla="*/ 970597 w 1739455"/>
                <a:gd name="connsiteY215" fmla="*/ 1139666 h 1600200"/>
                <a:gd name="connsiteX216" fmla="*/ 970597 w 1739455"/>
                <a:gd name="connsiteY216" fmla="*/ 1139666 h 1600200"/>
                <a:gd name="connsiteX217" fmla="*/ 971455 w 1739455"/>
                <a:gd name="connsiteY217" fmla="*/ 1140809 h 1600200"/>
                <a:gd name="connsiteX218" fmla="*/ 971455 w 1739455"/>
                <a:gd name="connsiteY218" fmla="*/ 1140809 h 1600200"/>
                <a:gd name="connsiteX219" fmla="*/ 972312 w 1739455"/>
                <a:gd name="connsiteY219" fmla="*/ 1141857 h 1600200"/>
                <a:gd name="connsiteX220" fmla="*/ 972312 w 1739455"/>
                <a:gd name="connsiteY220" fmla="*/ 1141857 h 1600200"/>
                <a:gd name="connsiteX221" fmla="*/ 973169 w 1739455"/>
                <a:gd name="connsiteY221" fmla="*/ 1142905 h 1600200"/>
                <a:gd name="connsiteX222" fmla="*/ 973169 w 1739455"/>
                <a:gd name="connsiteY222" fmla="*/ 1142905 h 1600200"/>
                <a:gd name="connsiteX223" fmla="*/ 974122 w 1739455"/>
                <a:gd name="connsiteY223" fmla="*/ 1143953 h 1600200"/>
                <a:gd name="connsiteX224" fmla="*/ 974122 w 1739455"/>
                <a:gd name="connsiteY224" fmla="*/ 1143953 h 1600200"/>
                <a:gd name="connsiteX225" fmla="*/ 975074 w 1739455"/>
                <a:gd name="connsiteY225" fmla="*/ 1145000 h 1600200"/>
                <a:gd name="connsiteX226" fmla="*/ 975074 w 1739455"/>
                <a:gd name="connsiteY226" fmla="*/ 1145000 h 1600200"/>
                <a:gd name="connsiteX227" fmla="*/ 976027 w 1739455"/>
                <a:gd name="connsiteY227" fmla="*/ 1145953 h 1600200"/>
                <a:gd name="connsiteX228" fmla="*/ 976027 w 1739455"/>
                <a:gd name="connsiteY228" fmla="*/ 1145953 h 1600200"/>
                <a:gd name="connsiteX229" fmla="*/ 976979 w 1739455"/>
                <a:gd name="connsiteY229" fmla="*/ 1146905 h 1600200"/>
                <a:gd name="connsiteX230" fmla="*/ 976979 w 1739455"/>
                <a:gd name="connsiteY230" fmla="*/ 1146905 h 1600200"/>
                <a:gd name="connsiteX231" fmla="*/ 978027 w 1739455"/>
                <a:gd name="connsiteY231" fmla="*/ 1147858 h 1600200"/>
                <a:gd name="connsiteX232" fmla="*/ 978027 w 1739455"/>
                <a:gd name="connsiteY232" fmla="*/ 1147858 h 1600200"/>
                <a:gd name="connsiteX233" fmla="*/ 979075 w 1739455"/>
                <a:gd name="connsiteY233" fmla="*/ 1148810 h 1600200"/>
                <a:gd name="connsiteX234" fmla="*/ 979075 w 1739455"/>
                <a:gd name="connsiteY234" fmla="*/ 1148810 h 1600200"/>
                <a:gd name="connsiteX235" fmla="*/ 980122 w 1739455"/>
                <a:gd name="connsiteY235" fmla="*/ 1149668 h 1600200"/>
                <a:gd name="connsiteX236" fmla="*/ 980122 w 1739455"/>
                <a:gd name="connsiteY236" fmla="*/ 1149668 h 1600200"/>
                <a:gd name="connsiteX237" fmla="*/ 981170 w 1739455"/>
                <a:gd name="connsiteY237" fmla="*/ 1150525 h 1600200"/>
                <a:gd name="connsiteX238" fmla="*/ 981170 w 1739455"/>
                <a:gd name="connsiteY238" fmla="*/ 1150525 h 1600200"/>
                <a:gd name="connsiteX239" fmla="*/ 982218 w 1739455"/>
                <a:gd name="connsiteY239" fmla="*/ 1151382 h 1600200"/>
                <a:gd name="connsiteX240" fmla="*/ 982218 w 1739455"/>
                <a:gd name="connsiteY240" fmla="*/ 1151382 h 1600200"/>
                <a:gd name="connsiteX241" fmla="*/ 983361 w 1739455"/>
                <a:gd name="connsiteY241" fmla="*/ 1152239 h 1600200"/>
                <a:gd name="connsiteX242" fmla="*/ 983361 w 1739455"/>
                <a:gd name="connsiteY242" fmla="*/ 1152239 h 1600200"/>
                <a:gd name="connsiteX243" fmla="*/ 984504 w 1739455"/>
                <a:gd name="connsiteY243" fmla="*/ 1153001 h 1600200"/>
                <a:gd name="connsiteX244" fmla="*/ 984504 w 1739455"/>
                <a:gd name="connsiteY244" fmla="*/ 1153001 h 1600200"/>
                <a:gd name="connsiteX245" fmla="*/ 985647 w 1739455"/>
                <a:gd name="connsiteY245" fmla="*/ 1153763 h 1600200"/>
                <a:gd name="connsiteX246" fmla="*/ 985647 w 1739455"/>
                <a:gd name="connsiteY246" fmla="*/ 1153763 h 1600200"/>
                <a:gd name="connsiteX247" fmla="*/ 986790 w 1739455"/>
                <a:gd name="connsiteY247" fmla="*/ 1154525 h 1600200"/>
                <a:gd name="connsiteX248" fmla="*/ 986790 w 1739455"/>
                <a:gd name="connsiteY248" fmla="*/ 1154525 h 1600200"/>
                <a:gd name="connsiteX249" fmla="*/ 988028 w 1739455"/>
                <a:gd name="connsiteY249" fmla="*/ 1155192 h 1600200"/>
                <a:gd name="connsiteX250" fmla="*/ 988028 w 1739455"/>
                <a:gd name="connsiteY250" fmla="*/ 1155192 h 1600200"/>
                <a:gd name="connsiteX251" fmla="*/ 989267 w 1739455"/>
                <a:gd name="connsiteY251" fmla="*/ 1155859 h 1600200"/>
                <a:gd name="connsiteX252" fmla="*/ 989267 w 1739455"/>
                <a:gd name="connsiteY252" fmla="*/ 1155859 h 1600200"/>
                <a:gd name="connsiteX253" fmla="*/ 990505 w 1739455"/>
                <a:gd name="connsiteY253" fmla="*/ 1156526 h 1600200"/>
                <a:gd name="connsiteX254" fmla="*/ 990505 w 1739455"/>
                <a:gd name="connsiteY254" fmla="*/ 1156526 h 1600200"/>
                <a:gd name="connsiteX255" fmla="*/ 991743 w 1739455"/>
                <a:gd name="connsiteY255" fmla="*/ 1157192 h 1600200"/>
                <a:gd name="connsiteX256" fmla="*/ 991743 w 1739455"/>
                <a:gd name="connsiteY256" fmla="*/ 1157192 h 1600200"/>
                <a:gd name="connsiteX257" fmla="*/ 992981 w 1739455"/>
                <a:gd name="connsiteY257" fmla="*/ 1157764 h 1600200"/>
                <a:gd name="connsiteX258" fmla="*/ 992981 w 1739455"/>
                <a:gd name="connsiteY258" fmla="*/ 1157764 h 1600200"/>
                <a:gd name="connsiteX259" fmla="*/ 994220 w 1739455"/>
                <a:gd name="connsiteY259" fmla="*/ 1158335 h 1600200"/>
                <a:gd name="connsiteX260" fmla="*/ 994220 w 1739455"/>
                <a:gd name="connsiteY260" fmla="*/ 1158335 h 1600200"/>
                <a:gd name="connsiteX261" fmla="*/ 995553 w 1739455"/>
                <a:gd name="connsiteY261" fmla="*/ 1158907 h 1600200"/>
                <a:gd name="connsiteX262" fmla="*/ 995553 w 1739455"/>
                <a:gd name="connsiteY262" fmla="*/ 1158907 h 1600200"/>
                <a:gd name="connsiteX263" fmla="*/ 996887 w 1739455"/>
                <a:gd name="connsiteY263" fmla="*/ 1159383 h 1600200"/>
                <a:gd name="connsiteX264" fmla="*/ 996887 w 1739455"/>
                <a:gd name="connsiteY264" fmla="*/ 1159383 h 1600200"/>
                <a:gd name="connsiteX265" fmla="*/ 998220 w 1739455"/>
                <a:gd name="connsiteY265" fmla="*/ 1159859 h 1600200"/>
                <a:gd name="connsiteX266" fmla="*/ 998220 w 1739455"/>
                <a:gd name="connsiteY266" fmla="*/ 1159859 h 1600200"/>
                <a:gd name="connsiteX267" fmla="*/ 999554 w 1739455"/>
                <a:gd name="connsiteY267" fmla="*/ 1160336 h 1600200"/>
                <a:gd name="connsiteX268" fmla="*/ 999554 w 1739455"/>
                <a:gd name="connsiteY268" fmla="*/ 1160336 h 1600200"/>
                <a:gd name="connsiteX269" fmla="*/ 1000887 w 1739455"/>
                <a:gd name="connsiteY269" fmla="*/ 1160717 h 1600200"/>
                <a:gd name="connsiteX270" fmla="*/ 1000887 w 1739455"/>
                <a:gd name="connsiteY270" fmla="*/ 1160717 h 1600200"/>
                <a:gd name="connsiteX271" fmla="*/ 1002221 w 1739455"/>
                <a:gd name="connsiteY271" fmla="*/ 1161098 h 1600200"/>
                <a:gd name="connsiteX272" fmla="*/ 1002221 w 1739455"/>
                <a:gd name="connsiteY272" fmla="*/ 1161098 h 1600200"/>
                <a:gd name="connsiteX273" fmla="*/ 1003554 w 1739455"/>
                <a:gd name="connsiteY273" fmla="*/ 1161479 h 1600200"/>
                <a:gd name="connsiteX274" fmla="*/ 1003554 w 1739455"/>
                <a:gd name="connsiteY274" fmla="*/ 1161479 h 1600200"/>
                <a:gd name="connsiteX275" fmla="*/ 1004983 w 1739455"/>
                <a:gd name="connsiteY275" fmla="*/ 1161764 h 1600200"/>
                <a:gd name="connsiteX276" fmla="*/ 1004983 w 1739455"/>
                <a:gd name="connsiteY276" fmla="*/ 1161764 h 1600200"/>
                <a:gd name="connsiteX277" fmla="*/ 1006412 w 1739455"/>
                <a:gd name="connsiteY277" fmla="*/ 1162050 h 1600200"/>
                <a:gd name="connsiteX278" fmla="*/ 1006412 w 1739455"/>
                <a:gd name="connsiteY278" fmla="*/ 1162050 h 1600200"/>
                <a:gd name="connsiteX279" fmla="*/ 1007840 w 1739455"/>
                <a:gd name="connsiteY279" fmla="*/ 1162336 h 1600200"/>
                <a:gd name="connsiteX280" fmla="*/ 1007840 w 1739455"/>
                <a:gd name="connsiteY280" fmla="*/ 1162336 h 1600200"/>
                <a:gd name="connsiteX281" fmla="*/ 1009269 w 1739455"/>
                <a:gd name="connsiteY281" fmla="*/ 1162526 h 1600200"/>
                <a:gd name="connsiteX282" fmla="*/ 1009269 w 1739455"/>
                <a:gd name="connsiteY282" fmla="*/ 1162526 h 1600200"/>
                <a:gd name="connsiteX283" fmla="*/ 1010698 w 1739455"/>
                <a:gd name="connsiteY283" fmla="*/ 1162717 h 1600200"/>
                <a:gd name="connsiteX284" fmla="*/ 1010698 w 1739455"/>
                <a:gd name="connsiteY284" fmla="*/ 1162717 h 1600200"/>
                <a:gd name="connsiteX285" fmla="*/ 1012127 w 1739455"/>
                <a:gd name="connsiteY285" fmla="*/ 1162812 h 1600200"/>
                <a:gd name="connsiteX286" fmla="*/ 1012127 w 1739455"/>
                <a:gd name="connsiteY286" fmla="*/ 1162812 h 1600200"/>
                <a:gd name="connsiteX287" fmla="*/ 1013555 w 1739455"/>
                <a:gd name="connsiteY287" fmla="*/ 1162907 h 1600200"/>
                <a:gd name="connsiteX288" fmla="*/ 1013555 w 1739455"/>
                <a:gd name="connsiteY288" fmla="*/ 1162907 h 1600200"/>
                <a:gd name="connsiteX289" fmla="*/ 1014031 w 1739455"/>
                <a:gd name="connsiteY289" fmla="*/ 1162907 h 1600200"/>
                <a:gd name="connsiteX290" fmla="*/ 1017175 w 1739455"/>
                <a:gd name="connsiteY290" fmla="*/ 1163003 h 1600200"/>
                <a:gd name="connsiteX291" fmla="*/ 1047560 w 1739455"/>
                <a:gd name="connsiteY291" fmla="*/ 1163003 h 1600200"/>
                <a:gd name="connsiteX292" fmla="*/ 1199483 w 1739455"/>
                <a:gd name="connsiteY292" fmla="*/ 1163003 h 1600200"/>
                <a:gd name="connsiteX293" fmla="*/ 1280446 w 1739455"/>
                <a:gd name="connsiteY293" fmla="*/ 1243965 h 1600200"/>
                <a:gd name="connsiteX294" fmla="*/ 1280446 w 1739455"/>
                <a:gd name="connsiteY294" fmla="*/ 1375886 h 1600200"/>
                <a:gd name="connsiteX295" fmla="*/ 1280446 w 1739455"/>
                <a:gd name="connsiteY295" fmla="*/ 1539431 h 1600200"/>
                <a:gd name="connsiteX296" fmla="*/ 1280446 w 1739455"/>
                <a:gd name="connsiteY296" fmla="*/ 1542574 h 1600200"/>
                <a:gd name="connsiteX297" fmla="*/ 1338072 w 1739455"/>
                <a:gd name="connsiteY297" fmla="*/ 1600200 h 1600200"/>
                <a:gd name="connsiteX298" fmla="*/ 1358075 w 1739455"/>
                <a:gd name="connsiteY298" fmla="*/ 1600200 h 1600200"/>
                <a:gd name="connsiteX299" fmla="*/ 1415701 w 1739455"/>
                <a:gd name="connsiteY299" fmla="*/ 1542574 h 1600200"/>
                <a:gd name="connsiteX300" fmla="*/ 1415701 w 1739455"/>
                <a:gd name="connsiteY300" fmla="*/ 1534477 h 1600200"/>
                <a:gd name="connsiteX301" fmla="*/ 1496663 w 1739455"/>
                <a:gd name="connsiteY301" fmla="*/ 1453515 h 1600200"/>
                <a:gd name="connsiteX302" fmla="*/ 1527239 w 1739455"/>
                <a:gd name="connsiteY302" fmla="*/ 1453515 h 1600200"/>
                <a:gd name="connsiteX303" fmla="*/ 1584865 w 1739455"/>
                <a:gd name="connsiteY303" fmla="*/ 1395889 h 1600200"/>
                <a:gd name="connsiteX304" fmla="*/ 1584865 w 1739455"/>
                <a:gd name="connsiteY304" fmla="*/ 1375886 h 1600200"/>
                <a:gd name="connsiteX305" fmla="*/ 1546765 w 1739455"/>
                <a:gd name="connsiteY305" fmla="*/ 1321689 h 1600200"/>
                <a:gd name="connsiteX306" fmla="*/ 1477518 w 1739455"/>
                <a:gd name="connsiteY306" fmla="*/ 1318070 h 1600200"/>
                <a:gd name="connsiteX307" fmla="*/ 1429988 w 1739455"/>
                <a:gd name="connsiteY307" fmla="*/ 1231487 h 1600200"/>
                <a:gd name="connsiteX308" fmla="*/ 1498759 w 1739455"/>
                <a:gd name="connsiteY308" fmla="*/ 1164527 h 1600200"/>
                <a:gd name="connsiteX309" fmla="*/ 1681829 w 1739455"/>
                <a:gd name="connsiteY309" fmla="*/ 1164527 h 1600200"/>
                <a:gd name="connsiteX310" fmla="*/ 1739456 w 1739455"/>
                <a:gd name="connsiteY310" fmla="*/ 1106900 h 1600200"/>
                <a:gd name="connsiteX311" fmla="*/ 1739456 w 1739455"/>
                <a:gd name="connsiteY311" fmla="*/ 1086898 h 1600200"/>
                <a:gd name="connsiteX312" fmla="*/ 1681829 w 1739455"/>
                <a:gd name="connsiteY312" fmla="*/ 1029272 h 1600200"/>
                <a:gd name="connsiteX313" fmla="*/ 1498854 w 1739455"/>
                <a:gd name="connsiteY313" fmla="*/ 1029272 h 1600200"/>
                <a:gd name="connsiteX314" fmla="*/ 1417892 w 1739455"/>
                <a:gd name="connsiteY314" fmla="*/ 948309 h 1600200"/>
                <a:gd name="connsiteX315" fmla="*/ 1417892 w 1739455"/>
                <a:gd name="connsiteY315" fmla="*/ 942594 h 1600200"/>
                <a:gd name="connsiteX316" fmla="*/ 1360265 w 1739455"/>
                <a:gd name="connsiteY316" fmla="*/ 884968 h 1600200"/>
                <a:gd name="connsiteX317" fmla="*/ 1186148 w 1739455"/>
                <a:gd name="connsiteY317" fmla="*/ 884968 h 1600200"/>
                <a:gd name="connsiteX318" fmla="*/ 1105186 w 1739455"/>
                <a:gd name="connsiteY318" fmla="*/ 804005 h 1600200"/>
                <a:gd name="connsiteX319" fmla="*/ 1105186 w 1739455"/>
                <a:gd name="connsiteY319" fmla="*/ 646176 h 1600200"/>
                <a:gd name="connsiteX320" fmla="*/ 1097089 w 1739455"/>
                <a:gd name="connsiteY320" fmla="*/ 616839 h 1600200"/>
                <a:gd name="connsiteX321" fmla="*/ 1096423 w 1739455"/>
                <a:gd name="connsiteY321" fmla="*/ 615696 h 1600200"/>
                <a:gd name="connsiteX322" fmla="*/ 1046417 w 1739455"/>
                <a:gd name="connsiteY322" fmla="*/ 586550 h 1600200"/>
                <a:gd name="connsiteX323" fmla="*/ 1024128 w 1739455"/>
                <a:gd name="connsiteY323" fmla="*/ 586550 h 1600200"/>
                <a:gd name="connsiteX324" fmla="*/ 943165 w 1739455"/>
                <a:gd name="connsiteY324" fmla="*/ 505587 h 1600200"/>
                <a:gd name="connsiteX325" fmla="*/ 943165 w 1739455"/>
                <a:gd name="connsiteY325" fmla="*/ 505206 h 1600200"/>
                <a:gd name="connsiteX326" fmla="*/ 885539 w 1739455"/>
                <a:gd name="connsiteY326" fmla="*/ 446818 h 1600200"/>
                <a:gd name="connsiteX327" fmla="*/ 844772 w 1739455"/>
                <a:gd name="connsiteY327" fmla="*/ 445580 h 1600200"/>
                <a:gd name="connsiteX328" fmla="*/ 795242 w 1739455"/>
                <a:gd name="connsiteY328" fmla="*/ 388525 h 1600200"/>
                <a:gd name="connsiteX329" fmla="*/ 795242 w 1739455"/>
                <a:gd name="connsiteY329" fmla="*/ 368522 h 1600200"/>
                <a:gd name="connsiteX330" fmla="*/ 852869 w 1739455"/>
                <a:gd name="connsiteY330" fmla="*/ 310896 h 1600200"/>
                <a:gd name="connsiteX331" fmla="*/ 952119 w 1739455"/>
                <a:gd name="connsiteY331" fmla="*/ 310896 h 1600200"/>
                <a:gd name="connsiteX332" fmla="*/ 951167 w 1739455"/>
                <a:gd name="connsiteY332" fmla="*/ 57626 h 1600200"/>
                <a:gd name="connsiteX333" fmla="*/ 893540 w 1739455"/>
                <a:gd name="connsiteY333" fmla="*/ 0 h 1600200"/>
                <a:gd name="connsiteX334" fmla="*/ 214598 w 1739455"/>
                <a:gd name="connsiteY334" fmla="*/ 0 h 1600200"/>
                <a:gd name="connsiteX335" fmla="*/ 157353 w 1739455"/>
                <a:gd name="connsiteY335" fmla="*/ 51149 h 1600200"/>
                <a:gd name="connsiteX336" fmla="*/ 157353 w 1739455"/>
                <a:gd name="connsiteY336" fmla="*/ 93059 h 1600200"/>
                <a:gd name="connsiteX337" fmla="*/ 99727 w 1739455"/>
                <a:gd name="connsiteY337" fmla="*/ 150686 h 1600200"/>
                <a:gd name="connsiteX338" fmla="*/ 0 w 1739455"/>
                <a:gd name="connsiteY338" fmla="*/ 150686 h 1600200"/>
                <a:gd name="connsiteX339" fmla="*/ 476 w 1739455"/>
                <a:gd name="connsiteY339" fmla="*/ 514921 h 1600200"/>
                <a:gd name="connsiteX340" fmla="*/ 476 w 1739455"/>
                <a:gd name="connsiteY340" fmla="*/ 514921 h 1600200"/>
                <a:gd name="connsiteX341" fmla="*/ 959358 w 1739455"/>
                <a:gd name="connsiteY341" fmla="*/ 1105281 h 1600200"/>
                <a:gd name="connsiteX342" fmla="*/ 959358 w 1739455"/>
                <a:gd name="connsiteY342" fmla="*/ 1105281 h 1600200"/>
                <a:gd name="connsiteX343" fmla="*/ 959358 w 1739455"/>
                <a:gd name="connsiteY343" fmla="*/ 1105281 h 1600200"/>
                <a:gd name="connsiteX344" fmla="*/ 959358 w 1739455"/>
                <a:gd name="connsiteY344" fmla="*/ 1105281 h 1600200"/>
                <a:gd name="connsiteX345" fmla="*/ 486156 w 1739455"/>
                <a:gd name="connsiteY345" fmla="*/ 672655 h 1600200"/>
                <a:gd name="connsiteX346" fmla="*/ 486156 w 1739455"/>
                <a:gd name="connsiteY346" fmla="*/ 672655 h 1600200"/>
                <a:gd name="connsiteX347" fmla="*/ 486156 w 1739455"/>
                <a:gd name="connsiteY347" fmla="*/ 672655 h 1600200"/>
                <a:gd name="connsiteX348" fmla="*/ 486156 w 1739455"/>
                <a:gd name="connsiteY348" fmla="*/ 672655 h 1600200"/>
                <a:gd name="connsiteX349" fmla="*/ 647033 w 1739455"/>
                <a:gd name="connsiteY349" fmla="*/ 814769 h 1600200"/>
                <a:gd name="connsiteX350" fmla="*/ 647033 w 1739455"/>
                <a:gd name="connsiteY350" fmla="*/ 814769 h 1600200"/>
                <a:gd name="connsiteX351" fmla="*/ 647033 w 1739455"/>
                <a:gd name="connsiteY351" fmla="*/ 814769 h 1600200"/>
                <a:gd name="connsiteX352" fmla="*/ 647033 w 1739455"/>
                <a:gd name="connsiteY352" fmla="*/ 814769 h 1600200"/>
                <a:gd name="connsiteX353" fmla="*/ 793813 w 1739455"/>
                <a:gd name="connsiteY353" fmla="*/ 956881 h 1600200"/>
                <a:gd name="connsiteX354" fmla="*/ 793813 w 1739455"/>
                <a:gd name="connsiteY354" fmla="*/ 956881 h 1600200"/>
                <a:gd name="connsiteX355" fmla="*/ 793813 w 1739455"/>
                <a:gd name="connsiteY355" fmla="*/ 956881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Lst>
              <a:rect l="l" t="t" r="r" b="b"/>
              <a:pathLst>
                <a:path w="1739455" h="1600200">
                  <a:moveTo>
                    <a:pt x="476" y="514921"/>
                  </a:moveTo>
                  <a:cubicBezTo>
                    <a:pt x="0" y="531686"/>
                    <a:pt x="10001" y="442722"/>
                    <a:pt x="48006" y="442722"/>
                  </a:cubicBezTo>
                  <a:lnTo>
                    <a:pt x="234791" y="442722"/>
                  </a:lnTo>
                  <a:cubicBezTo>
                    <a:pt x="271939" y="443389"/>
                    <a:pt x="319373" y="430435"/>
                    <a:pt x="319373" y="508063"/>
                  </a:cubicBezTo>
                  <a:lnTo>
                    <a:pt x="319373" y="527018"/>
                  </a:lnTo>
                  <a:cubicBezTo>
                    <a:pt x="319373" y="558737"/>
                    <a:pt x="345281" y="584645"/>
                    <a:pt x="377000" y="584645"/>
                  </a:cubicBezTo>
                  <a:lnTo>
                    <a:pt x="405098" y="584645"/>
                  </a:lnTo>
                  <a:cubicBezTo>
                    <a:pt x="449675" y="584645"/>
                    <a:pt x="486061" y="621030"/>
                    <a:pt x="486061" y="665607"/>
                  </a:cubicBezTo>
                  <a:lnTo>
                    <a:pt x="486061" y="672751"/>
                  </a:lnTo>
                  <a:lnTo>
                    <a:pt x="486061" y="674275"/>
                  </a:lnTo>
                  <a:lnTo>
                    <a:pt x="486061" y="674275"/>
                  </a:lnTo>
                  <a:lnTo>
                    <a:pt x="486156" y="675704"/>
                  </a:lnTo>
                  <a:lnTo>
                    <a:pt x="486156" y="675704"/>
                  </a:lnTo>
                  <a:lnTo>
                    <a:pt x="486251" y="677132"/>
                  </a:lnTo>
                  <a:lnTo>
                    <a:pt x="486251" y="677132"/>
                  </a:lnTo>
                  <a:lnTo>
                    <a:pt x="486346" y="678561"/>
                  </a:lnTo>
                  <a:lnTo>
                    <a:pt x="486346" y="678561"/>
                  </a:lnTo>
                  <a:lnTo>
                    <a:pt x="486537" y="679990"/>
                  </a:lnTo>
                  <a:lnTo>
                    <a:pt x="486537" y="679990"/>
                  </a:lnTo>
                  <a:lnTo>
                    <a:pt x="486728" y="681419"/>
                  </a:lnTo>
                  <a:lnTo>
                    <a:pt x="486728" y="681419"/>
                  </a:lnTo>
                  <a:lnTo>
                    <a:pt x="486918" y="682847"/>
                  </a:lnTo>
                  <a:lnTo>
                    <a:pt x="486918" y="682847"/>
                  </a:lnTo>
                  <a:cubicBezTo>
                    <a:pt x="489395" y="697039"/>
                    <a:pt x="497586" y="709994"/>
                    <a:pt x="509206" y="718852"/>
                  </a:cubicBezTo>
                  <a:lnTo>
                    <a:pt x="509206" y="718852"/>
                  </a:lnTo>
                  <a:lnTo>
                    <a:pt x="510350" y="719709"/>
                  </a:lnTo>
                  <a:lnTo>
                    <a:pt x="510350" y="719709"/>
                  </a:lnTo>
                  <a:lnTo>
                    <a:pt x="511493" y="720471"/>
                  </a:lnTo>
                  <a:lnTo>
                    <a:pt x="511493" y="720471"/>
                  </a:lnTo>
                  <a:lnTo>
                    <a:pt x="512636" y="721233"/>
                  </a:lnTo>
                  <a:lnTo>
                    <a:pt x="512636" y="721233"/>
                  </a:lnTo>
                  <a:lnTo>
                    <a:pt x="513779" y="721995"/>
                  </a:lnTo>
                  <a:lnTo>
                    <a:pt x="513779" y="721995"/>
                  </a:lnTo>
                  <a:lnTo>
                    <a:pt x="514350" y="722281"/>
                  </a:lnTo>
                  <a:cubicBezTo>
                    <a:pt x="514826" y="722567"/>
                    <a:pt x="515207" y="722757"/>
                    <a:pt x="515684" y="723043"/>
                  </a:cubicBezTo>
                  <a:lnTo>
                    <a:pt x="516255" y="723329"/>
                  </a:lnTo>
                  <a:lnTo>
                    <a:pt x="516255" y="723329"/>
                  </a:lnTo>
                  <a:lnTo>
                    <a:pt x="517493" y="723995"/>
                  </a:lnTo>
                  <a:lnTo>
                    <a:pt x="517493" y="723995"/>
                  </a:lnTo>
                  <a:lnTo>
                    <a:pt x="518731" y="724662"/>
                  </a:lnTo>
                  <a:lnTo>
                    <a:pt x="518731" y="724662"/>
                  </a:lnTo>
                  <a:lnTo>
                    <a:pt x="519970" y="725234"/>
                  </a:lnTo>
                  <a:lnTo>
                    <a:pt x="519970" y="725234"/>
                  </a:lnTo>
                  <a:cubicBezTo>
                    <a:pt x="520351" y="725424"/>
                    <a:pt x="520827" y="725614"/>
                    <a:pt x="521208" y="725805"/>
                  </a:cubicBezTo>
                  <a:lnTo>
                    <a:pt x="521208" y="725805"/>
                  </a:lnTo>
                  <a:lnTo>
                    <a:pt x="522542" y="726377"/>
                  </a:lnTo>
                  <a:lnTo>
                    <a:pt x="522542" y="726377"/>
                  </a:lnTo>
                  <a:lnTo>
                    <a:pt x="523875" y="726853"/>
                  </a:lnTo>
                  <a:lnTo>
                    <a:pt x="523875" y="726853"/>
                  </a:lnTo>
                  <a:lnTo>
                    <a:pt x="525209" y="727329"/>
                  </a:lnTo>
                  <a:lnTo>
                    <a:pt x="525209" y="727329"/>
                  </a:lnTo>
                  <a:lnTo>
                    <a:pt x="525494" y="727424"/>
                  </a:lnTo>
                  <a:cubicBezTo>
                    <a:pt x="526256" y="727615"/>
                    <a:pt x="526828" y="727805"/>
                    <a:pt x="527590" y="728091"/>
                  </a:cubicBezTo>
                  <a:lnTo>
                    <a:pt x="527876" y="728186"/>
                  </a:lnTo>
                  <a:lnTo>
                    <a:pt x="527876" y="728186"/>
                  </a:lnTo>
                  <a:lnTo>
                    <a:pt x="529209" y="728567"/>
                  </a:lnTo>
                  <a:lnTo>
                    <a:pt x="529209" y="728567"/>
                  </a:lnTo>
                  <a:lnTo>
                    <a:pt x="530543" y="728948"/>
                  </a:lnTo>
                  <a:lnTo>
                    <a:pt x="530543" y="728948"/>
                  </a:lnTo>
                  <a:lnTo>
                    <a:pt x="531971" y="729234"/>
                  </a:lnTo>
                  <a:lnTo>
                    <a:pt x="531971" y="729234"/>
                  </a:lnTo>
                  <a:cubicBezTo>
                    <a:pt x="532447" y="729329"/>
                    <a:pt x="532924" y="729425"/>
                    <a:pt x="533400" y="729520"/>
                  </a:cubicBezTo>
                  <a:lnTo>
                    <a:pt x="533400" y="729520"/>
                  </a:lnTo>
                  <a:lnTo>
                    <a:pt x="533686" y="729520"/>
                  </a:lnTo>
                  <a:cubicBezTo>
                    <a:pt x="534543" y="729615"/>
                    <a:pt x="535210" y="729805"/>
                    <a:pt x="536067" y="729901"/>
                  </a:cubicBezTo>
                  <a:lnTo>
                    <a:pt x="536353" y="729901"/>
                  </a:lnTo>
                  <a:lnTo>
                    <a:pt x="536353" y="729901"/>
                  </a:lnTo>
                  <a:lnTo>
                    <a:pt x="537781" y="730091"/>
                  </a:lnTo>
                  <a:lnTo>
                    <a:pt x="537781" y="730091"/>
                  </a:lnTo>
                  <a:lnTo>
                    <a:pt x="539210" y="730187"/>
                  </a:lnTo>
                  <a:lnTo>
                    <a:pt x="539210" y="730187"/>
                  </a:lnTo>
                  <a:lnTo>
                    <a:pt x="540639" y="730282"/>
                  </a:lnTo>
                  <a:lnTo>
                    <a:pt x="540639" y="730282"/>
                  </a:lnTo>
                  <a:lnTo>
                    <a:pt x="541115" y="730282"/>
                  </a:lnTo>
                  <a:cubicBezTo>
                    <a:pt x="542258" y="730282"/>
                    <a:pt x="543115" y="730377"/>
                    <a:pt x="544259" y="730377"/>
                  </a:cubicBezTo>
                  <a:lnTo>
                    <a:pt x="563594" y="730377"/>
                  </a:lnTo>
                  <a:lnTo>
                    <a:pt x="565880" y="730377"/>
                  </a:lnTo>
                  <a:cubicBezTo>
                    <a:pt x="610457" y="730377"/>
                    <a:pt x="646843" y="766763"/>
                    <a:pt x="646843" y="811339"/>
                  </a:cubicBezTo>
                  <a:lnTo>
                    <a:pt x="646843" y="814864"/>
                  </a:lnTo>
                  <a:lnTo>
                    <a:pt x="646843" y="816388"/>
                  </a:lnTo>
                  <a:lnTo>
                    <a:pt x="646843" y="816388"/>
                  </a:lnTo>
                  <a:lnTo>
                    <a:pt x="646938" y="817817"/>
                  </a:lnTo>
                  <a:lnTo>
                    <a:pt x="646938" y="817817"/>
                  </a:lnTo>
                  <a:lnTo>
                    <a:pt x="647033" y="819245"/>
                  </a:lnTo>
                  <a:lnTo>
                    <a:pt x="647033" y="819245"/>
                  </a:lnTo>
                  <a:lnTo>
                    <a:pt x="647129" y="820674"/>
                  </a:lnTo>
                  <a:lnTo>
                    <a:pt x="647129" y="820674"/>
                  </a:lnTo>
                  <a:lnTo>
                    <a:pt x="647319" y="822103"/>
                  </a:lnTo>
                  <a:lnTo>
                    <a:pt x="647319" y="822103"/>
                  </a:lnTo>
                  <a:lnTo>
                    <a:pt x="647510" y="823531"/>
                  </a:lnTo>
                  <a:lnTo>
                    <a:pt x="647510" y="823531"/>
                  </a:lnTo>
                  <a:lnTo>
                    <a:pt x="647795" y="824960"/>
                  </a:lnTo>
                  <a:lnTo>
                    <a:pt x="647795" y="824960"/>
                  </a:lnTo>
                  <a:cubicBezTo>
                    <a:pt x="647890" y="825437"/>
                    <a:pt x="647986" y="825913"/>
                    <a:pt x="648081" y="826389"/>
                  </a:cubicBezTo>
                  <a:lnTo>
                    <a:pt x="648081" y="826389"/>
                  </a:lnTo>
                  <a:lnTo>
                    <a:pt x="648367" y="827818"/>
                  </a:lnTo>
                  <a:lnTo>
                    <a:pt x="648367" y="827818"/>
                  </a:lnTo>
                  <a:lnTo>
                    <a:pt x="648748" y="829247"/>
                  </a:lnTo>
                  <a:lnTo>
                    <a:pt x="648748" y="829247"/>
                  </a:lnTo>
                  <a:cubicBezTo>
                    <a:pt x="654939" y="852392"/>
                    <a:pt x="675227" y="870204"/>
                    <a:pt x="700088" y="872300"/>
                  </a:cubicBezTo>
                  <a:lnTo>
                    <a:pt x="700088" y="872300"/>
                  </a:lnTo>
                  <a:lnTo>
                    <a:pt x="701516" y="872395"/>
                  </a:lnTo>
                  <a:lnTo>
                    <a:pt x="701516" y="872395"/>
                  </a:lnTo>
                  <a:lnTo>
                    <a:pt x="701993" y="872395"/>
                  </a:lnTo>
                  <a:cubicBezTo>
                    <a:pt x="703136" y="872395"/>
                    <a:pt x="703993" y="872490"/>
                    <a:pt x="705136" y="872490"/>
                  </a:cubicBezTo>
                  <a:lnTo>
                    <a:pt x="712565" y="872490"/>
                  </a:lnTo>
                  <a:cubicBezTo>
                    <a:pt x="757142" y="872490"/>
                    <a:pt x="793528" y="908876"/>
                    <a:pt x="793528" y="953453"/>
                  </a:cubicBezTo>
                  <a:lnTo>
                    <a:pt x="793528" y="956977"/>
                  </a:lnTo>
                  <a:lnTo>
                    <a:pt x="793528" y="958501"/>
                  </a:lnTo>
                  <a:lnTo>
                    <a:pt x="793528" y="958501"/>
                  </a:lnTo>
                  <a:lnTo>
                    <a:pt x="793623" y="959930"/>
                  </a:lnTo>
                  <a:lnTo>
                    <a:pt x="793623" y="959930"/>
                  </a:lnTo>
                  <a:lnTo>
                    <a:pt x="793718" y="961358"/>
                  </a:lnTo>
                  <a:lnTo>
                    <a:pt x="793718" y="961358"/>
                  </a:lnTo>
                  <a:lnTo>
                    <a:pt x="793813" y="962787"/>
                  </a:lnTo>
                  <a:lnTo>
                    <a:pt x="793813" y="962787"/>
                  </a:lnTo>
                  <a:lnTo>
                    <a:pt x="794004" y="964216"/>
                  </a:lnTo>
                  <a:lnTo>
                    <a:pt x="794004" y="964216"/>
                  </a:lnTo>
                  <a:lnTo>
                    <a:pt x="794195" y="965645"/>
                  </a:lnTo>
                  <a:lnTo>
                    <a:pt x="794195" y="965645"/>
                  </a:lnTo>
                  <a:cubicBezTo>
                    <a:pt x="797147" y="983361"/>
                    <a:pt x="807530" y="998315"/>
                    <a:pt x="823151" y="1007269"/>
                  </a:cubicBezTo>
                  <a:lnTo>
                    <a:pt x="823722" y="1007555"/>
                  </a:lnTo>
                  <a:lnTo>
                    <a:pt x="823722" y="1007555"/>
                  </a:lnTo>
                  <a:lnTo>
                    <a:pt x="824960" y="1008221"/>
                  </a:lnTo>
                  <a:lnTo>
                    <a:pt x="824960" y="1008221"/>
                  </a:lnTo>
                  <a:lnTo>
                    <a:pt x="826198" y="1008888"/>
                  </a:lnTo>
                  <a:lnTo>
                    <a:pt x="826198" y="1008888"/>
                  </a:lnTo>
                  <a:lnTo>
                    <a:pt x="827437" y="1009460"/>
                  </a:lnTo>
                  <a:lnTo>
                    <a:pt x="827437" y="1009460"/>
                  </a:lnTo>
                  <a:cubicBezTo>
                    <a:pt x="827818" y="1009650"/>
                    <a:pt x="828294" y="1009841"/>
                    <a:pt x="828675" y="1010031"/>
                  </a:cubicBezTo>
                  <a:lnTo>
                    <a:pt x="828675" y="1010031"/>
                  </a:lnTo>
                  <a:lnTo>
                    <a:pt x="830009" y="1010603"/>
                  </a:lnTo>
                  <a:lnTo>
                    <a:pt x="830009" y="1010603"/>
                  </a:lnTo>
                  <a:lnTo>
                    <a:pt x="831342" y="1011079"/>
                  </a:lnTo>
                  <a:lnTo>
                    <a:pt x="831342" y="1011079"/>
                  </a:lnTo>
                  <a:lnTo>
                    <a:pt x="832676" y="1011555"/>
                  </a:lnTo>
                  <a:lnTo>
                    <a:pt x="832676" y="1011555"/>
                  </a:lnTo>
                  <a:lnTo>
                    <a:pt x="832961" y="1011650"/>
                  </a:lnTo>
                  <a:cubicBezTo>
                    <a:pt x="833723" y="1011841"/>
                    <a:pt x="834295" y="1012031"/>
                    <a:pt x="835057" y="1012317"/>
                  </a:cubicBezTo>
                  <a:lnTo>
                    <a:pt x="835343" y="1012412"/>
                  </a:lnTo>
                  <a:lnTo>
                    <a:pt x="835343" y="1012412"/>
                  </a:lnTo>
                  <a:lnTo>
                    <a:pt x="836676" y="1012793"/>
                  </a:lnTo>
                  <a:lnTo>
                    <a:pt x="836676" y="1012793"/>
                  </a:lnTo>
                  <a:lnTo>
                    <a:pt x="838010" y="1013174"/>
                  </a:lnTo>
                  <a:lnTo>
                    <a:pt x="838010" y="1013174"/>
                  </a:lnTo>
                  <a:lnTo>
                    <a:pt x="839438" y="1013460"/>
                  </a:lnTo>
                  <a:lnTo>
                    <a:pt x="839438" y="1013460"/>
                  </a:lnTo>
                  <a:cubicBezTo>
                    <a:pt x="839914" y="1013555"/>
                    <a:pt x="840391" y="1013651"/>
                    <a:pt x="840867" y="1013746"/>
                  </a:cubicBezTo>
                  <a:lnTo>
                    <a:pt x="840867" y="1013746"/>
                  </a:lnTo>
                  <a:lnTo>
                    <a:pt x="841153" y="1013746"/>
                  </a:lnTo>
                  <a:cubicBezTo>
                    <a:pt x="842010" y="1013841"/>
                    <a:pt x="842677" y="1014031"/>
                    <a:pt x="843534" y="1014127"/>
                  </a:cubicBezTo>
                  <a:lnTo>
                    <a:pt x="843820" y="1014127"/>
                  </a:lnTo>
                  <a:lnTo>
                    <a:pt x="843820" y="1014127"/>
                  </a:lnTo>
                  <a:lnTo>
                    <a:pt x="845248" y="1014317"/>
                  </a:lnTo>
                  <a:lnTo>
                    <a:pt x="845248" y="1014317"/>
                  </a:lnTo>
                  <a:lnTo>
                    <a:pt x="846677" y="1014413"/>
                  </a:lnTo>
                  <a:lnTo>
                    <a:pt x="846677" y="1014413"/>
                  </a:lnTo>
                  <a:lnTo>
                    <a:pt x="848106" y="1014508"/>
                  </a:lnTo>
                  <a:lnTo>
                    <a:pt x="848106" y="1014508"/>
                  </a:lnTo>
                  <a:lnTo>
                    <a:pt x="848582" y="1014508"/>
                  </a:lnTo>
                  <a:cubicBezTo>
                    <a:pt x="849725" y="1014508"/>
                    <a:pt x="850583" y="1014603"/>
                    <a:pt x="851726" y="1014603"/>
                  </a:cubicBezTo>
                  <a:lnTo>
                    <a:pt x="871156" y="1014603"/>
                  </a:lnTo>
                  <a:lnTo>
                    <a:pt x="878110" y="1014603"/>
                  </a:lnTo>
                  <a:cubicBezTo>
                    <a:pt x="922687" y="1014603"/>
                    <a:pt x="959072" y="1050989"/>
                    <a:pt x="959072" y="1095566"/>
                  </a:cubicBezTo>
                  <a:lnTo>
                    <a:pt x="959072" y="1105376"/>
                  </a:lnTo>
                  <a:lnTo>
                    <a:pt x="959072" y="1106805"/>
                  </a:lnTo>
                  <a:lnTo>
                    <a:pt x="959072" y="1106805"/>
                  </a:lnTo>
                  <a:lnTo>
                    <a:pt x="959168" y="1108234"/>
                  </a:lnTo>
                  <a:lnTo>
                    <a:pt x="959168" y="1108234"/>
                  </a:lnTo>
                  <a:lnTo>
                    <a:pt x="959263" y="1109663"/>
                  </a:lnTo>
                  <a:lnTo>
                    <a:pt x="959263" y="1109663"/>
                  </a:lnTo>
                  <a:lnTo>
                    <a:pt x="959358" y="1111091"/>
                  </a:lnTo>
                  <a:lnTo>
                    <a:pt x="959358" y="1111091"/>
                  </a:lnTo>
                  <a:lnTo>
                    <a:pt x="959548" y="1112520"/>
                  </a:lnTo>
                  <a:lnTo>
                    <a:pt x="959548" y="1112520"/>
                  </a:lnTo>
                  <a:lnTo>
                    <a:pt x="959739" y="1113949"/>
                  </a:lnTo>
                  <a:lnTo>
                    <a:pt x="959739" y="1113949"/>
                  </a:lnTo>
                  <a:lnTo>
                    <a:pt x="959930" y="1115378"/>
                  </a:lnTo>
                  <a:lnTo>
                    <a:pt x="959930" y="1115378"/>
                  </a:lnTo>
                  <a:cubicBezTo>
                    <a:pt x="960025" y="1115854"/>
                    <a:pt x="960120" y="1116330"/>
                    <a:pt x="960215" y="1116806"/>
                  </a:cubicBezTo>
                  <a:lnTo>
                    <a:pt x="960215" y="1116806"/>
                  </a:lnTo>
                  <a:lnTo>
                    <a:pt x="960501" y="1118235"/>
                  </a:lnTo>
                  <a:lnTo>
                    <a:pt x="960501" y="1118235"/>
                  </a:lnTo>
                  <a:lnTo>
                    <a:pt x="960882" y="1119664"/>
                  </a:lnTo>
                  <a:lnTo>
                    <a:pt x="960882" y="1119664"/>
                  </a:lnTo>
                  <a:lnTo>
                    <a:pt x="961263" y="1120997"/>
                  </a:lnTo>
                  <a:lnTo>
                    <a:pt x="961263" y="1120997"/>
                  </a:lnTo>
                  <a:lnTo>
                    <a:pt x="961644" y="1122331"/>
                  </a:lnTo>
                  <a:lnTo>
                    <a:pt x="961644" y="1122331"/>
                  </a:lnTo>
                  <a:lnTo>
                    <a:pt x="962120" y="1123664"/>
                  </a:lnTo>
                  <a:lnTo>
                    <a:pt x="962120" y="1123664"/>
                  </a:lnTo>
                  <a:lnTo>
                    <a:pt x="962597" y="1124998"/>
                  </a:lnTo>
                  <a:lnTo>
                    <a:pt x="962597" y="1124998"/>
                  </a:lnTo>
                  <a:lnTo>
                    <a:pt x="963073" y="1126331"/>
                  </a:lnTo>
                  <a:lnTo>
                    <a:pt x="963073" y="1126331"/>
                  </a:lnTo>
                  <a:lnTo>
                    <a:pt x="963644" y="1127665"/>
                  </a:lnTo>
                  <a:lnTo>
                    <a:pt x="963644" y="1127665"/>
                  </a:lnTo>
                  <a:lnTo>
                    <a:pt x="964216" y="1128903"/>
                  </a:lnTo>
                  <a:lnTo>
                    <a:pt x="964216" y="1128903"/>
                  </a:lnTo>
                  <a:lnTo>
                    <a:pt x="964787" y="1130141"/>
                  </a:lnTo>
                  <a:lnTo>
                    <a:pt x="964787" y="1130141"/>
                  </a:lnTo>
                  <a:lnTo>
                    <a:pt x="965454" y="1131380"/>
                  </a:lnTo>
                  <a:lnTo>
                    <a:pt x="965454" y="1131380"/>
                  </a:lnTo>
                  <a:cubicBezTo>
                    <a:pt x="965645" y="1131761"/>
                    <a:pt x="965835" y="1132237"/>
                    <a:pt x="966121" y="1132618"/>
                  </a:cubicBezTo>
                  <a:lnTo>
                    <a:pt x="966121" y="1132618"/>
                  </a:lnTo>
                  <a:lnTo>
                    <a:pt x="966788" y="1133856"/>
                  </a:lnTo>
                  <a:lnTo>
                    <a:pt x="966788" y="1133856"/>
                  </a:lnTo>
                  <a:cubicBezTo>
                    <a:pt x="966978" y="1134237"/>
                    <a:pt x="967264" y="1134618"/>
                    <a:pt x="967454" y="1135094"/>
                  </a:cubicBezTo>
                  <a:lnTo>
                    <a:pt x="967454" y="1135094"/>
                  </a:lnTo>
                  <a:lnTo>
                    <a:pt x="968216" y="1136237"/>
                  </a:lnTo>
                  <a:lnTo>
                    <a:pt x="968216" y="1136237"/>
                  </a:lnTo>
                  <a:lnTo>
                    <a:pt x="968978" y="1137380"/>
                  </a:lnTo>
                  <a:lnTo>
                    <a:pt x="968978" y="1137380"/>
                  </a:lnTo>
                  <a:lnTo>
                    <a:pt x="969740" y="1138523"/>
                  </a:lnTo>
                  <a:lnTo>
                    <a:pt x="969740" y="1138523"/>
                  </a:lnTo>
                  <a:lnTo>
                    <a:pt x="970597" y="1139666"/>
                  </a:lnTo>
                  <a:lnTo>
                    <a:pt x="970597" y="1139666"/>
                  </a:lnTo>
                  <a:lnTo>
                    <a:pt x="971455" y="1140809"/>
                  </a:lnTo>
                  <a:lnTo>
                    <a:pt x="971455" y="1140809"/>
                  </a:lnTo>
                  <a:cubicBezTo>
                    <a:pt x="971740" y="1141190"/>
                    <a:pt x="972026" y="1141571"/>
                    <a:pt x="972312" y="1141857"/>
                  </a:cubicBezTo>
                  <a:lnTo>
                    <a:pt x="972312" y="1141857"/>
                  </a:lnTo>
                  <a:lnTo>
                    <a:pt x="973169" y="1142905"/>
                  </a:lnTo>
                  <a:lnTo>
                    <a:pt x="973169" y="1142905"/>
                  </a:lnTo>
                  <a:lnTo>
                    <a:pt x="974122" y="1143953"/>
                  </a:lnTo>
                  <a:lnTo>
                    <a:pt x="974122" y="1143953"/>
                  </a:lnTo>
                  <a:lnTo>
                    <a:pt x="975074" y="1145000"/>
                  </a:lnTo>
                  <a:lnTo>
                    <a:pt x="975074" y="1145000"/>
                  </a:lnTo>
                  <a:lnTo>
                    <a:pt x="976027" y="1145953"/>
                  </a:lnTo>
                  <a:lnTo>
                    <a:pt x="976027" y="1145953"/>
                  </a:lnTo>
                  <a:lnTo>
                    <a:pt x="976979" y="1146905"/>
                  </a:lnTo>
                  <a:lnTo>
                    <a:pt x="976979" y="1146905"/>
                  </a:lnTo>
                  <a:lnTo>
                    <a:pt x="978027" y="1147858"/>
                  </a:lnTo>
                  <a:lnTo>
                    <a:pt x="978027" y="1147858"/>
                  </a:lnTo>
                  <a:lnTo>
                    <a:pt x="979075" y="1148810"/>
                  </a:lnTo>
                  <a:lnTo>
                    <a:pt x="979075" y="1148810"/>
                  </a:lnTo>
                  <a:lnTo>
                    <a:pt x="980122" y="1149668"/>
                  </a:lnTo>
                  <a:lnTo>
                    <a:pt x="980122" y="1149668"/>
                  </a:lnTo>
                  <a:cubicBezTo>
                    <a:pt x="980504" y="1149953"/>
                    <a:pt x="980885" y="1150239"/>
                    <a:pt x="981170" y="1150525"/>
                  </a:cubicBezTo>
                  <a:lnTo>
                    <a:pt x="981170" y="1150525"/>
                  </a:lnTo>
                  <a:cubicBezTo>
                    <a:pt x="981551" y="1150811"/>
                    <a:pt x="981932" y="1151096"/>
                    <a:pt x="982218" y="1151382"/>
                  </a:cubicBezTo>
                  <a:lnTo>
                    <a:pt x="982218" y="1151382"/>
                  </a:lnTo>
                  <a:lnTo>
                    <a:pt x="983361" y="1152239"/>
                  </a:lnTo>
                  <a:lnTo>
                    <a:pt x="983361" y="1152239"/>
                  </a:lnTo>
                  <a:lnTo>
                    <a:pt x="984504" y="1153001"/>
                  </a:lnTo>
                  <a:lnTo>
                    <a:pt x="984504" y="1153001"/>
                  </a:lnTo>
                  <a:lnTo>
                    <a:pt x="985647" y="1153763"/>
                  </a:lnTo>
                  <a:lnTo>
                    <a:pt x="985647" y="1153763"/>
                  </a:lnTo>
                  <a:lnTo>
                    <a:pt x="986790" y="1154525"/>
                  </a:lnTo>
                  <a:lnTo>
                    <a:pt x="986790" y="1154525"/>
                  </a:lnTo>
                  <a:lnTo>
                    <a:pt x="988028" y="1155192"/>
                  </a:lnTo>
                  <a:lnTo>
                    <a:pt x="988028" y="1155192"/>
                  </a:lnTo>
                  <a:lnTo>
                    <a:pt x="989267" y="1155859"/>
                  </a:lnTo>
                  <a:lnTo>
                    <a:pt x="989267" y="1155859"/>
                  </a:lnTo>
                  <a:lnTo>
                    <a:pt x="990505" y="1156526"/>
                  </a:lnTo>
                  <a:lnTo>
                    <a:pt x="990505" y="1156526"/>
                  </a:lnTo>
                  <a:lnTo>
                    <a:pt x="991743" y="1157192"/>
                  </a:lnTo>
                  <a:lnTo>
                    <a:pt x="991743" y="1157192"/>
                  </a:lnTo>
                  <a:lnTo>
                    <a:pt x="992981" y="1157764"/>
                  </a:lnTo>
                  <a:lnTo>
                    <a:pt x="992981" y="1157764"/>
                  </a:lnTo>
                  <a:cubicBezTo>
                    <a:pt x="993362" y="1157954"/>
                    <a:pt x="993838" y="1158145"/>
                    <a:pt x="994220" y="1158335"/>
                  </a:cubicBezTo>
                  <a:lnTo>
                    <a:pt x="994220" y="1158335"/>
                  </a:lnTo>
                  <a:lnTo>
                    <a:pt x="995553" y="1158907"/>
                  </a:lnTo>
                  <a:lnTo>
                    <a:pt x="995553" y="1158907"/>
                  </a:lnTo>
                  <a:lnTo>
                    <a:pt x="996887" y="1159383"/>
                  </a:lnTo>
                  <a:lnTo>
                    <a:pt x="996887" y="1159383"/>
                  </a:lnTo>
                  <a:lnTo>
                    <a:pt x="998220" y="1159859"/>
                  </a:lnTo>
                  <a:lnTo>
                    <a:pt x="998220" y="1159859"/>
                  </a:lnTo>
                  <a:lnTo>
                    <a:pt x="999554" y="1160336"/>
                  </a:lnTo>
                  <a:lnTo>
                    <a:pt x="999554" y="1160336"/>
                  </a:lnTo>
                  <a:lnTo>
                    <a:pt x="1000887" y="1160717"/>
                  </a:lnTo>
                  <a:lnTo>
                    <a:pt x="1000887" y="1160717"/>
                  </a:lnTo>
                  <a:lnTo>
                    <a:pt x="1002221" y="1161098"/>
                  </a:lnTo>
                  <a:lnTo>
                    <a:pt x="1002221" y="1161098"/>
                  </a:lnTo>
                  <a:lnTo>
                    <a:pt x="1003554" y="1161479"/>
                  </a:lnTo>
                  <a:lnTo>
                    <a:pt x="1003554" y="1161479"/>
                  </a:lnTo>
                  <a:lnTo>
                    <a:pt x="1004983" y="1161764"/>
                  </a:lnTo>
                  <a:lnTo>
                    <a:pt x="1004983" y="1161764"/>
                  </a:lnTo>
                  <a:cubicBezTo>
                    <a:pt x="1005459" y="1161860"/>
                    <a:pt x="1005935" y="1161955"/>
                    <a:pt x="1006412" y="1162050"/>
                  </a:cubicBezTo>
                  <a:lnTo>
                    <a:pt x="1006412" y="1162050"/>
                  </a:lnTo>
                  <a:lnTo>
                    <a:pt x="1007840" y="1162336"/>
                  </a:lnTo>
                  <a:lnTo>
                    <a:pt x="1007840" y="1162336"/>
                  </a:lnTo>
                  <a:lnTo>
                    <a:pt x="1009269" y="1162526"/>
                  </a:lnTo>
                  <a:lnTo>
                    <a:pt x="1009269" y="1162526"/>
                  </a:lnTo>
                  <a:lnTo>
                    <a:pt x="1010698" y="1162717"/>
                  </a:lnTo>
                  <a:lnTo>
                    <a:pt x="1010698" y="1162717"/>
                  </a:lnTo>
                  <a:lnTo>
                    <a:pt x="1012127" y="1162812"/>
                  </a:lnTo>
                  <a:lnTo>
                    <a:pt x="1012127" y="1162812"/>
                  </a:lnTo>
                  <a:lnTo>
                    <a:pt x="1013555" y="1162907"/>
                  </a:lnTo>
                  <a:lnTo>
                    <a:pt x="1013555" y="1162907"/>
                  </a:lnTo>
                  <a:lnTo>
                    <a:pt x="1014031" y="1162907"/>
                  </a:lnTo>
                  <a:cubicBezTo>
                    <a:pt x="1015079" y="1162907"/>
                    <a:pt x="1016032" y="1163003"/>
                    <a:pt x="1017175" y="1163003"/>
                  </a:cubicBezTo>
                  <a:lnTo>
                    <a:pt x="1047560" y="1163003"/>
                  </a:lnTo>
                  <a:lnTo>
                    <a:pt x="1199483" y="1163003"/>
                  </a:lnTo>
                  <a:cubicBezTo>
                    <a:pt x="1244060" y="1163003"/>
                    <a:pt x="1280446" y="1199388"/>
                    <a:pt x="1280446" y="1243965"/>
                  </a:cubicBezTo>
                  <a:lnTo>
                    <a:pt x="1280446" y="1375886"/>
                  </a:lnTo>
                  <a:lnTo>
                    <a:pt x="1280446" y="1539431"/>
                  </a:lnTo>
                  <a:lnTo>
                    <a:pt x="1280446" y="1542574"/>
                  </a:lnTo>
                  <a:cubicBezTo>
                    <a:pt x="1280446" y="1574292"/>
                    <a:pt x="1306354" y="1600200"/>
                    <a:pt x="1338072" y="1600200"/>
                  </a:cubicBezTo>
                  <a:lnTo>
                    <a:pt x="1358075" y="1600200"/>
                  </a:lnTo>
                  <a:cubicBezTo>
                    <a:pt x="1389793" y="1600200"/>
                    <a:pt x="1415701" y="1574292"/>
                    <a:pt x="1415701" y="1542574"/>
                  </a:cubicBezTo>
                  <a:lnTo>
                    <a:pt x="1415701" y="1534477"/>
                  </a:lnTo>
                  <a:cubicBezTo>
                    <a:pt x="1415701" y="1489900"/>
                    <a:pt x="1452086" y="1453515"/>
                    <a:pt x="1496663" y="1453515"/>
                  </a:cubicBezTo>
                  <a:lnTo>
                    <a:pt x="1527239" y="1453515"/>
                  </a:lnTo>
                  <a:cubicBezTo>
                    <a:pt x="1558957" y="1453515"/>
                    <a:pt x="1584865" y="1427607"/>
                    <a:pt x="1584865" y="1395889"/>
                  </a:cubicBezTo>
                  <a:lnTo>
                    <a:pt x="1584865" y="1375886"/>
                  </a:lnTo>
                  <a:cubicBezTo>
                    <a:pt x="1584865" y="1351026"/>
                    <a:pt x="1568958" y="1329690"/>
                    <a:pt x="1546765" y="1321689"/>
                  </a:cubicBezTo>
                  <a:cubicBezTo>
                    <a:pt x="1535716" y="1317689"/>
                    <a:pt x="1493520" y="1325689"/>
                    <a:pt x="1477518" y="1318070"/>
                  </a:cubicBezTo>
                  <a:cubicBezTo>
                    <a:pt x="1439609" y="1299877"/>
                    <a:pt x="1425226" y="1259014"/>
                    <a:pt x="1429988" y="1231487"/>
                  </a:cubicBezTo>
                  <a:cubicBezTo>
                    <a:pt x="1436846" y="1192435"/>
                    <a:pt x="1459039" y="1164527"/>
                    <a:pt x="1498759" y="1164527"/>
                  </a:cubicBezTo>
                  <a:lnTo>
                    <a:pt x="1681829" y="1164527"/>
                  </a:lnTo>
                  <a:cubicBezTo>
                    <a:pt x="1713548" y="1164527"/>
                    <a:pt x="1739456" y="1138619"/>
                    <a:pt x="1739456" y="1106900"/>
                  </a:cubicBezTo>
                  <a:lnTo>
                    <a:pt x="1739456" y="1086898"/>
                  </a:lnTo>
                  <a:cubicBezTo>
                    <a:pt x="1739456" y="1055180"/>
                    <a:pt x="1713548" y="1029272"/>
                    <a:pt x="1681829" y="1029272"/>
                  </a:cubicBezTo>
                  <a:lnTo>
                    <a:pt x="1498854" y="1029272"/>
                  </a:lnTo>
                  <a:cubicBezTo>
                    <a:pt x="1454277" y="1029272"/>
                    <a:pt x="1417892" y="992886"/>
                    <a:pt x="1417892" y="948309"/>
                  </a:cubicBezTo>
                  <a:lnTo>
                    <a:pt x="1417892" y="942594"/>
                  </a:lnTo>
                  <a:cubicBezTo>
                    <a:pt x="1417892" y="910876"/>
                    <a:pt x="1391984" y="884968"/>
                    <a:pt x="1360265" y="884968"/>
                  </a:cubicBezTo>
                  <a:lnTo>
                    <a:pt x="1186148" y="884968"/>
                  </a:lnTo>
                  <a:cubicBezTo>
                    <a:pt x="1141571" y="884968"/>
                    <a:pt x="1105186" y="848582"/>
                    <a:pt x="1105186" y="804005"/>
                  </a:cubicBezTo>
                  <a:lnTo>
                    <a:pt x="1105186" y="646176"/>
                  </a:lnTo>
                  <a:cubicBezTo>
                    <a:pt x="1105186" y="635508"/>
                    <a:pt x="1102233" y="625412"/>
                    <a:pt x="1097089" y="616839"/>
                  </a:cubicBezTo>
                  <a:cubicBezTo>
                    <a:pt x="1096804" y="616458"/>
                    <a:pt x="1096613" y="616077"/>
                    <a:pt x="1096423" y="615696"/>
                  </a:cubicBezTo>
                  <a:cubicBezTo>
                    <a:pt x="1086517" y="598361"/>
                    <a:pt x="1067753" y="586550"/>
                    <a:pt x="1046417" y="586550"/>
                  </a:cubicBezTo>
                  <a:lnTo>
                    <a:pt x="1024128" y="586550"/>
                  </a:lnTo>
                  <a:cubicBezTo>
                    <a:pt x="979551" y="586550"/>
                    <a:pt x="943165" y="550164"/>
                    <a:pt x="943165" y="505587"/>
                  </a:cubicBezTo>
                  <a:lnTo>
                    <a:pt x="943165" y="505206"/>
                  </a:lnTo>
                  <a:cubicBezTo>
                    <a:pt x="943165" y="473488"/>
                    <a:pt x="917162" y="447770"/>
                    <a:pt x="885539" y="446818"/>
                  </a:cubicBezTo>
                  <a:lnTo>
                    <a:pt x="844772" y="445580"/>
                  </a:lnTo>
                  <a:cubicBezTo>
                    <a:pt x="816864" y="441674"/>
                    <a:pt x="795242" y="417481"/>
                    <a:pt x="795242" y="388525"/>
                  </a:cubicBezTo>
                  <a:lnTo>
                    <a:pt x="795242" y="368522"/>
                  </a:lnTo>
                  <a:cubicBezTo>
                    <a:pt x="795242" y="336804"/>
                    <a:pt x="821150" y="310896"/>
                    <a:pt x="852869" y="310896"/>
                  </a:cubicBezTo>
                  <a:lnTo>
                    <a:pt x="952119" y="310896"/>
                  </a:lnTo>
                  <a:lnTo>
                    <a:pt x="951167" y="57626"/>
                  </a:lnTo>
                  <a:cubicBezTo>
                    <a:pt x="951071" y="26003"/>
                    <a:pt x="925259" y="0"/>
                    <a:pt x="893540" y="0"/>
                  </a:cubicBezTo>
                  <a:lnTo>
                    <a:pt x="214598" y="0"/>
                  </a:lnTo>
                  <a:cubicBezTo>
                    <a:pt x="185166" y="0"/>
                    <a:pt x="160592" y="22479"/>
                    <a:pt x="157353" y="51149"/>
                  </a:cubicBezTo>
                  <a:lnTo>
                    <a:pt x="157353" y="93059"/>
                  </a:lnTo>
                  <a:cubicBezTo>
                    <a:pt x="157353" y="124778"/>
                    <a:pt x="131445" y="150686"/>
                    <a:pt x="99727" y="150686"/>
                  </a:cubicBezTo>
                  <a:lnTo>
                    <a:pt x="0" y="150686"/>
                  </a:lnTo>
                  <a:lnTo>
                    <a:pt x="476" y="514921"/>
                  </a:lnTo>
                  <a:lnTo>
                    <a:pt x="476" y="514921"/>
                  </a:lnTo>
                  <a:close/>
                  <a:moveTo>
                    <a:pt x="959358" y="1105281"/>
                  </a:moveTo>
                  <a:lnTo>
                    <a:pt x="959358" y="1105281"/>
                  </a:lnTo>
                  <a:lnTo>
                    <a:pt x="959358" y="1105281"/>
                  </a:lnTo>
                  <a:lnTo>
                    <a:pt x="959358" y="1105281"/>
                  </a:lnTo>
                  <a:close/>
                  <a:moveTo>
                    <a:pt x="486156" y="672655"/>
                  </a:moveTo>
                  <a:lnTo>
                    <a:pt x="486156" y="672655"/>
                  </a:lnTo>
                  <a:lnTo>
                    <a:pt x="486156" y="672655"/>
                  </a:lnTo>
                  <a:lnTo>
                    <a:pt x="486156" y="672655"/>
                  </a:lnTo>
                  <a:close/>
                  <a:moveTo>
                    <a:pt x="647033" y="814769"/>
                  </a:moveTo>
                  <a:lnTo>
                    <a:pt x="647033" y="814769"/>
                  </a:lnTo>
                  <a:lnTo>
                    <a:pt x="647033" y="814769"/>
                  </a:lnTo>
                  <a:lnTo>
                    <a:pt x="647033" y="814769"/>
                  </a:lnTo>
                  <a:close/>
                  <a:moveTo>
                    <a:pt x="793813" y="956881"/>
                  </a:moveTo>
                  <a:lnTo>
                    <a:pt x="793813" y="956881"/>
                  </a:lnTo>
                  <a:lnTo>
                    <a:pt x="793813" y="95688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8" name="Freeform: Shape 75">
              <a:extLst>
                <a:ext uri="{FF2B5EF4-FFF2-40B4-BE49-F238E27FC236}">
                  <a16:creationId xmlns:a16="http://schemas.microsoft.com/office/drawing/2014/main" id="{D80C8D3B-2B6E-75E3-9196-4F8B9A186201}"/>
                </a:ext>
              </a:extLst>
            </p:cNvPr>
            <p:cNvSpPr/>
            <p:nvPr/>
          </p:nvSpPr>
          <p:spPr>
            <a:xfrm>
              <a:off x="2597578" y="3391266"/>
              <a:ext cx="633889" cy="428600"/>
            </a:xfrm>
            <a:custGeom>
              <a:avLst/>
              <a:gdLst>
                <a:gd name="connsiteX0" fmla="*/ 633889 w 633888"/>
                <a:gd name="connsiteY0" fmla="*/ 285464 h 436149"/>
                <a:gd name="connsiteX1" fmla="*/ 633889 w 633888"/>
                <a:gd name="connsiteY1" fmla="*/ 142208 h 436149"/>
                <a:gd name="connsiteX2" fmla="*/ 57626 w 633888"/>
                <a:gd name="connsiteY2" fmla="*/ 143256 h 436149"/>
                <a:gd name="connsiteX3" fmla="*/ 0 w 633888"/>
                <a:gd name="connsiteY3" fmla="*/ 200882 h 436149"/>
                <a:gd name="connsiteX4" fmla="*/ 0 w 633888"/>
                <a:gd name="connsiteY4" fmla="*/ 378523 h 436149"/>
                <a:gd name="connsiteX5" fmla="*/ 57626 w 633888"/>
                <a:gd name="connsiteY5" fmla="*/ 436150 h 436149"/>
                <a:gd name="connsiteX6" fmla="*/ 253079 w 633888"/>
                <a:gd name="connsiteY6" fmla="*/ 436150 h 436149"/>
                <a:gd name="connsiteX7" fmla="*/ 310705 w 633888"/>
                <a:gd name="connsiteY7" fmla="*/ 378523 h 436149"/>
                <a:gd name="connsiteX8" fmla="*/ 310705 w 633888"/>
                <a:gd name="connsiteY8" fmla="*/ 336613 h 436149"/>
                <a:gd name="connsiteX9" fmla="*/ 367951 w 633888"/>
                <a:gd name="connsiteY9" fmla="*/ 285464 h 436149"/>
                <a:gd name="connsiteX10" fmla="*/ 633889 w 633888"/>
                <a:gd name="connsiteY10" fmla="*/ 285464 h 436149"/>
                <a:gd name="connsiteX11" fmla="*/ 633889 w 633888"/>
                <a:gd name="connsiteY11" fmla="*/ 285464 h 436149"/>
                <a:gd name="connsiteX12" fmla="*/ 91345 w 633888"/>
                <a:gd name="connsiteY12" fmla="*/ 0 h 436149"/>
                <a:gd name="connsiteX13" fmla="*/ 91345 w 633888"/>
                <a:gd name="connsiteY13" fmla="*/ 0 h 436149"/>
                <a:gd name="connsiteX14" fmla="*/ 91345 w 633888"/>
                <a:gd name="connsiteY14" fmla="*/ 0 h 436149"/>
                <a:gd name="connsiteX15" fmla="*/ 91345 w 633888"/>
                <a:gd name="connsiteY15" fmla="*/ 0 h 436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33888" h="436149">
                  <a:moveTo>
                    <a:pt x="633889" y="285464"/>
                  </a:moveTo>
                  <a:lnTo>
                    <a:pt x="633889" y="142208"/>
                  </a:lnTo>
                  <a:cubicBezTo>
                    <a:pt x="427482" y="142208"/>
                    <a:pt x="249746" y="143256"/>
                    <a:pt x="57626" y="143256"/>
                  </a:cubicBezTo>
                  <a:cubicBezTo>
                    <a:pt x="25908" y="143256"/>
                    <a:pt x="0" y="169164"/>
                    <a:pt x="0" y="200882"/>
                  </a:cubicBezTo>
                  <a:lnTo>
                    <a:pt x="0" y="378523"/>
                  </a:lnTo>
                  <a:cubicBezTo>
                    <a:pt x="0" y="410242"/>
                    <a:pt x="25908" y="436150"/>
                    <a:pt x="57626" y="436150"/>
                  </a:cubicBezTo>
                  <a:lnTo>
                    <a:pt x="253079" y="436150"/>
                  </a:lnTo>
                  <a:cubicBezTo>
                    <a:pt x="284797" y="436150"/>
                    <a:pt x="310705" y="410242"/>
                    <a:pt x="310705" y="378523"/>
                  </a:cubicBezTo>
                  <a:lnTo>
                    <a:pt x="310705" y="336613"/>
                  </a:lnTo>
                  <a:cubicBezTo>
                    <a:pt x="313944" y="307943"/>
                    <a:pt x="338519" y="285464"/>
                    <a:pt x="367951" y="285464"/>
                  </a:cubicBezTo>
                  <a:lnTo>
                    <a:pt x="633889" y="285464"/>
                  </a:lnTo>
                  <a:lnTo>
                    <a:pt x="633889" y="285464"/>
                  </a:lnTo>
                  <a:close/>
                  <a:moveTo>
                    <a:pt x="91345" y="0"/>
                  </a:moveTo>
                  <a:lnTo>
                    <a:pt x="91345" y="0"/>
                  </a:lnTo>
                  <a:lnTo>
                    <a:pt x="91345" y="0"/>
                  </a:lnTo>
                  <a:lnTo>
                    <a:pt x="91345" y="0"/>
                  </a:lnTo>
                  <a:close/>
                </a:path>
              </a:pathLst>
            </a:custGeom>
            <a:pattFill prst="wdUpDiag">
              <a:fgClr>
                <a:srgbClr val="0C29FF"/>
              </a:fgClr>
              <a:bgClr>
                <a:schemeClr val="bg1"/>
              </a:bgClr>
            </a:patt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39" name="Freeform: Shape 76">
              <a:extLst>
                <a:ext uri="{FF2B5EF4-FFF2-40B4-BE49-F238E27FC236}">
                  <a16:creationId xmlns:a16="http://schemas.microsoft.com/office/drawing/2014/main" id="{613FAA6D-CE7D-9625-6431-C082C2A1C294}"/>
                </a:ext>
              </a:extLst>
            </p:cNvPr>
            <p:cNvSpPr/>
            <p:nvPr/>
          </p:nvSpPr>
          <p:spPr>
            <a:xfrm>
              <a:off x="3231373" y="3411077"/>
              <a:ext cx="951737" cy="573595"/>
            </a:xfrm>
            <a:custGeom>
              <a:avLst/>
              <a:gdLst>
                <a:gd name="connsiteX0" fmla="*/ 472440 w 951737"/>
                <a:gd name="connsiteY0" fmla="*/ 0 h 573595"/>
                <a:gd name="connsiteX1" fmla="*/ 951738 w 951737"/>
                <a:gd name="connsiteY1" fmla="*/ 0 h 573595"/>
                <a:gd name="connsiteX2" fmla="*/ 951738 w 951737"/>
                <a:gd name="connsiteY2" fmla="*/ 213265 h 573595"/>
                <a:gd name="connsiteX3" fmla="*/ 894112 w 951737"/>
                <a:gd name="connsiteY3" fmla="*/ 270891 h 573595"/>
                <a:gd name="connsiteX4" fmla="*/ 859250 w 951737"/>
                <a:gd name="connsiteY4" fmla="*/ 270891 h 573595"/>
                <a:gd name="connsiteX5" fmla="*/ 786574 w 951737"/>
                <a:gd name="connsiteY5" fmla="*/ 347567 h 573595"/>
                <a:gd name="connsiteX6" fmla="*/ 786574 w 951737"/>
                <a:gd name="connsiteY6" fmla="*/ 515969 h 573595"/>
                <a:gd name="connsiteX7" fmla="*/ 728948 w 951737"/>
                <a:gd name="connsiteY7" fmla="*/ 573596 h 573595"/>
                <a:gd name="connsiteX8" fmla="*/ 472535 w 951737"/>
                <a:gd name="connsiteY8" fmla="*/ 573596 h 573595"/>
                <a:gd name="connsiteX9" fmla="*/ 475869 w 951737"/>
                <a:gd name="connsiteY9" fmla="*/ 515969 h 573595"/>
                <a:gd name="connsiteX10" fmla="*/ 475869 w 951737"/>
                <a:gd name="connsiteY10" fmla="*/ 316802 h 573595"/>
                <a:gd name="connsiteX11" fmla="*/ 418624 w 951737"/>
                <a:gd name="connsiteY11" fmla="*/ 265652 h 573595"/>
                <a:gd name="connsiteX12" fmla="*/ 0 w 951737"/>
                <a:gd name="connsiteY12" fmla="*/ 265652 h 573595"/>
                <a:gd name="connsiteX13" fmla="*/ 0 w 951737"/>
                <a:gd name="connsiteY13" fmla="*/ 122396 h 573595"/>
                <a:gd name="connsiteX14" fmla="*/ 78772 w 951737"/>
                <a:gd name="connsiteY14" fmla="*/ 122396 h 573595"/>
                <a:gd name="connsiteX15" fmla="*/ 93345 w 951737"/>
                <a:gd name="connsiteY15" fmla="*/ 121729 h 573595"/>
                <a:gd name="connsiteX16" fmla="*/ 101251 w 951737"/>
                <a:gd name="connsiteY16" fmla="*/ 121348 h 573595"/>
                <a:gd name="connsiteX17" fmla="*/ 400240 w 951737"/>
                <a:gd name="connsiteY17" fmla="*/ 121348 h 573595"/>
                <a:gd name="connsiteX18" fmla="*/ 470249 w 951737"/>
                <a:gd name="connsiteY18" fmla="*/ 51340 h 573595"/>
                <a:gd name="connsiteX19" fmla="*/ 472440 w 951737"/>
                <a:gd name="connsiteY19" fmla="*/ 0 h 573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1737" h="573595">
                  <a:moveTo>
                    <a:pt x="472440" y="0"/>
                  </a:moveTo>
                  <a:lnTo>
                    <a:pt x="951738" y="0"/>
                  </a:lnTo>
                  <a:lnTo>
                    <a:pt x="951738" y="213265"/>
                  </a:lnTo>
                  <a:cubicBezTo>
                    <a:pt x="951738" y="244983"/>
                    <a:pt x="925830" y="270891"/>
                    <a:pt x="894112" y="270891"/>
                  </a:cubicBezTo>
                  <a:lnTo>
                    <a:pt x="859250" y="270891"/>
                  </a:lnTo>
                  <a:cubicBezTo>
                    <a:pt x="802957" y="270891"/>
                    <a:pt x="784955" y="325946"/>
                    <a:pt x="786574" y="347567"/>
                  </a:cubicBezTo>
                  <a:lnTo>
                    <a:pt x="786574" y="515969"/>
                  </a:lnTo>
                  <a:cubicBezTo>
                    <a:pt x="786574" y="547688"/>
                    <a:pt x="760666" y="573596"/>
                    <a:pt x="728948" y="573596"/>
                  </a:cubicBezTo>
                  <a:lnTo>
                    <a:pt x="472535" y="573596"/>
                  </a:lnTo>
                  <a:lnTo>
                    <a:pt x="475869" y="515969"/>
                  </a:lnTo>
                  <a:lnTo>
                    <a:pt x="475869" y="316802"/>
                  </a:lnTo>
                  <a:cubicBezTo>
                    <a:pt x="472630" y="288131"/>
                    <a:pt x="448056" y="265652"/>
                    <a:pt x="418624" y="265652"/>
                  </a:cubicBezTo>
                  <a:lnTo>
                    <a:pt x="0" y="265652"/>
                  </a:lnTo>
                  <a:lnTo>
                    <a:pt x="0" y="122396"/>
                  </a:lnTo>
                  <a:lnTo>
                    <a:pt x="78772" y="122396"/>
                  </a:lnTo>
                  <a:cubicBezTo>
                    <a:pt x="83725" y="122396"/>
                    <a:pt x="88582" y="122111"/>
                    <a:pt x="93345" y="121729"/>
                  </a:cubicBezTo>
                  <a:cubicBezTo>
                    <a:pt x="96107" y="121444"/>
                    <a:pt x="98488" y="121348"/>
                    <a:pt x="101251" y="121348"/>
                  </a:cubicBezTo>
                  <a:lnTo>
                    <a:pt x="400240" y="121348"/>
                  </a:lnTo>
                  <a:cubicBezTo>
                    <a:pt x="438721" y="121348"/>
                    <a:pt x="468630" y="89821"/>
                    <a:pt x="470249" y="51340"/>
                  </a:cubicBezTo>
                  <a:lnTo>
                    <a:pt x="472440"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0" name="Freeform: Shape 77">
              <a:extLst>
                <a:ext uri="{FF2B5EF4-FFF2-40B4-BE49-F238E27FC236}">
                  <a16:creationId xmlns:a16="http://schemas.microsoft.com/office/drawing/2014/main" id="{793DF6FD-43A5-FA80-2F9A-2159430452F1}"/>
                </a:ext>
              </a:extLst>
            </p:cNvPr>
            <p:cNvSpPr/>
            <p:nvPr/>
          </p:nvSpPr>
          <p:spPr>
            <a:xfrm>
              <a:off x="3704003" y="3830177"/>
              <a:ext cx="314039" cy="154495"/>
            </a:xfrm>
            <a:custGeom>
              <a:avLst/>
              <a:gdLst>
                <a:gd name="connsiteX0" fmla="*/ 314039 w 314039"/>
                <a:gd name="connsiteY0" fmla="*/ 0 h 154495"/>
                <a:gd name="connsiteX1" fmla="*/ 314039 w 314039"/>
                <a:gd name="connsiteY1" fmla="*/ 96869 h 154495"/>
                <a:gd name="connsiteX2" fmla="*/ 256413 w 314039"/>
                <a:gd name="connsiteY2" fmla="*/ 154496 h 154495"/>
                <a:gd name="connsiteX3" fmla="*/ 0 w 314039"/>
                <a:gd name="connsiteY3" fmla="*/ 154496 h 154495"/>
                <a:gd name="connsiteX4" fmla="*/ 3334 w 314039"/>
                <a:gd name="connsiteY4" fmla="*/ 96869 h 154495"/>
                <a:gd name="connsiteX5" fmla="*/ 3334 w 314039"/>
                <a:gd name="connsiteY5" fmla="*/ 0 h 154495"/>
                <a:gd name="connsiteX6" fmla="*/ 314039 w 314039"/>
                <a:gd name="connsiteY6" fmla="*/ 0 h 154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039" h="154495">
                  <a:moveTo>
                    <a:pt x="314039" y="0"/>
                  </a:moveTo>
                  <a:lnTo>
                    <a:pt x="314039" y="96869"/>
                  </a:lnTo>
                  <a:cubicBezTo>
                    <a:pt x="314039" y="128588"/>
                    <a:pt x="288131" y="154496"/>
                    <a:pt x="256413" y="154496"/>
                  </a:cubicBezTo>
                  <a:lnTo>
                    <a:pt x="0" y="154496"/>
                  </a:lnTo>
                  <a:lnTo>
                    <a:pt x="3334" y="96869"/>
                  </a:lnTo>
                  <a:lnTo>
                    <a:pt x="3334" y="0"/>
                  </a:lnTo>
                  <a:lnTo>
                    <a:pt x="314039" y="0"/>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1" name="Freeform: Shape 80">
              <a:extLst>
                <a:ext uri="{FF2B5EF4-FFF2-40B4-BE49-F238E27FC236}">
                  <a16:creationId xmlns:a16="http://schemas.microsoft.com/office/drawing/2014/main" id="{E255D292-2CAF-B3FB-E5FF-A4DB85A5CB4A}"/>
                </a:ext>
              </a:extLst>
            </p:cNvPr>
            <p:cNvSpPr/>
            <p:nvPr/>
          </p:nvSpPr>
          <p:spPr>
            <a:xfrm>
              <a:off x="3828495" y="3830462"/>
              <a:ext cx="820769" cy="493014"/>
            </a:xfrm>
            <a:custGeom>
              <a:avLst/>
              <a:gdLst>
                <a:gd name="connsiteX0" fmla="*/ 0 w 820769"/>
                <a:gd name="connsiteY0" fmla="*/ 154210 h 493014"/>
                <a:gd name="connsiteX1" fmla="*/ 41053 w 820769"/>
                <a:gd name="connsiteY1" fmla="*/ 220313 h 493014"/>
                <a:gd name="connsiteX2" fmla="*/ 41053 w 820769"/>
                <a:gd name="connsiteY2" fmla="*/ 239268 h 493014"/>
                <a:gd name="connsiteX3" fmla="*/ 98679 w 820769"/>
                <a:gd name="connsiteY3" fmla="*/ 296894 h 493014"/>
                <a:gd name="connsiteX4" fmla="*/ 126778 w 820769"/>
                <a:gd name="connsiteY4" fmla="*/ 296894 h 493014"/>
                <a:gd name="connsiteX5" fmla="*/ 207740 w 820769"/>
                <a:gd name="connsiteY5" fmla="*/ 377857 h 493014"/>
                <a:gd name="connsiteX6" fmla="*/ 207740 w 820769"/>
                <a:gd name="connsiteY6" fmla="*/ 385001 h 493014"/>
                <a:gd name="connsiteX7" fmla="*/ 207740 w 820769"/>
                <a:gd name="connsiteY7" fmla="*/ 386524 h 493014"/>
                <a:gd name="connsiteX8" fmla="*/ 207740 w 820769"/>
                <a:gd name="connsiteY8" fmla="*/ 386524 h 493014"/>
                <a:gd name="connsiteX9" fmla="*/ 207835 w 820769"/>
                <a:gd name="connsiteY9" fmla="*/ 387953 h 493014"/>
                <a:gd name="connsiteX10" fmla="*/ 207835 w 820769"/>
                <a:gd name="connsiteY10" fmla="*/ 387953 h 493014"/>
                <a:gd name="connsiteX11" fmla="*/ 207931 w 820769"/>
                <a:gd name="connsiteY11" fmla="*/ 389382 h 493014"/>
                <a:gd name="connsiteX12" fmla="*/ 207931 w 820769"/>
                <a:gd name="connsiteY12" fmla="*/ 389382 h 493014"/>
                <a:gd name="connsiteX13" fmla="*/ 208026 w 820769"/>
                <a:gd name="connsiteY13" fmla="*/ 390811 h 493014"/>
                <a:gd name="connsiteX14" fmla="*/ 208026 w 820769"/>
                <a:gd name="connsiteY14" fmla="*/ 390811 h 493014"/>
                <a:gd name="connsiteX15" fmla="*/ 208216 w 820769"/>
                <a:gd name="connsiteY15" fmla="*/ 392239 h 493014"/>
                <a:gd name="connsiteX16" fmla="*/ 208216 w 820769"/>
                <a:gd name="connsiteY16" fmla="*/ 392239 h 493014"/>
                <a:gd name="connsiteX17" fmla="*/ 208407 w 820769"/>
                <a:gd name="connsiteY17" fmla="*/ 393668 h 493014"/>
                <a:gd name="connsiteX18" fmla="*/ 208407 w 820769"/>
                <a:gd name="connsiteY18" fmla="*/ 393668 h 493014"/>
                <a:gd name="connsiteX19" fmla="*/ 208597 w 820769"/>
                <a:gd name="connsiteY19" fmla="*/ 395097 h 493014"/>
                <a:gd name="connsiteX20" fmla="*/ 208597 w 820769"/>
                <a:gd name="connsiteY20" fmla="*/ 395097 h 493014"/>
                <a:gd name="connsiteX21" fmla="*/ 230886 w 820769"/>
                <a:gd name="connsiteY21" fmla="*/ 431102 h 493014"/>
                <a:gd name="connsiteX22" fmla="*/ 230886 w 820769"/>
                <a:gd name="connsiteY22" fmla="*/ 431102 h 493014"/>
                <a:gd name="connsiteX23" fmla="*/ 232029 w 820769"/>
                <a:gd name="connsiteY23" fmla="*/ 431959 h 493014"/>
                <a:gd name="connsiteX24" fmla="*/ 232029 w 820769"/>
                <a:gd name="connsiteY24" fmla="*/ 431959 h 493014"/>
                <a:gd name="connsiteX25" fmla="*/ 233172 w 820769"/>
                <a:gd name="connsiteY25" fmla="*/ 432721 h 493014"/>
                <a:gd name="connsiteX26" fmla="*/ 233172 w 820769"/>
                <a:gd name="connsiteY26" fmla="*/ 432721 h 493014"/>
                <a:gd name="connsiteX27" fmla="*/ 234315 w 820769"/>
                <a:gd name="connsiteY27" fmla="*/ 433483 h 493014"/>
                <a:gd name="connsiteX28" fmla="*/ 234315 w 820769"/>
                <a:gd name="connsiteY28" fmla="*/ 433483 h 493014"/>
                <a:gd name="connsiteX29" fmla="*/ 235458 w 820769"/>
                <a:gd name="connsiteY29" fmla="*/ 434245 h 493014"/>
                <a:gd name="connsiteX30" fmla="*/ 235458 w 820769"/>
                <a:gd name="connsiteY30" fmla="*/ 434245 h 493014"/>
                <a:gd name="connsiteX31" fmla="*/ 236029 w 820769"/>
                <a:gd name="connsiteY31" fmla="*/ 434530 h 493014"/>
                <a:gd name="connsiteX32" fmla="*/ 237363 w 820769"/>
                <a:gd name="connsiteY32" fmla="*/ 435293 h 493014"/>
                <a:gd name="connsiteX33" fmla="*/ 237934 w 820769"/>
                <a:gd name="connsiteY33" fmla="*/ 435578 h 493014"/>
                <a:gd name="connsiteX34" fmla="*/ 237934 w 820769"/>
                <a:gd name="connsiteY34" fmla="*/ 435578 h 493014"/>
                <a:gd name="connsiteX35" fmla="*/ 239173 w 820769"/>
                <a:gd name="connsiteY35" fmla="*/ 436245 h 493014"/>
                <a:gd name="connsiteX36" fmla="*/ 239173 w 820769"/>
                <a:gd name="connsiteY36" fmla="*/ 436245 h 493014"/>
                <a:gd name="connsiteX37" fmla="*/ 240411 w 820769"/>
                <a:gd name="connsiteY37" fmla="*/ 436912 h 493014"/>
                <a:gd name="connsiteX38" fmla="*/ 240411 w 820769"/>
                <a:gd name="connsiteY38" fmla="*/ 436912 h 493014"/>
                <a:gd name="connsiteX39" fmla="*/ 241649 w 820769"/>
                <a:gd name="connsiteY39" fmla="*/ 437483 h 493014"/>
                <a:gd name="connsiteX40" fmla="*/ 241649 w 820769"/>
                <a:gd name="connsiteY40" fmla="*/ 437483 h 493014"/>
                <a:gd name="connsiteX41" fmla="*/ 242888 w 820769"/>
                <a:gd name="connsiteY41" fmla="*/ 438055 h 493014"/>
                <a:gd name="connsiteX42" fmla="*/ 242888 w 820769"/>
                <a:gd name="connsiteY42" fmla="*/ 438055 h 493014"/>
                <a:gd name="connsiteX43" fmla="*/ 244221 w 820769"/>
                <a:gd name="connsiteY43" fmla="*/ 438626 h 493014"/>
                <a:gd name="connsiteX44" fmla="*/ 244221 w 820769"/>
                <a:gd name="connsiteY44" fmla="*/ 438626 h 493014"/>
                <a:gd name="connsiteX45" fmla="*/ 245554 w 820769"/>
                <a:gd name="connsiteY45" fmla="*/ 439103 h 493014"/>
                <a:gd name="connsiteX46" fmla="*/ 245554 w 820769"/>
                <a:gd name="connsiteY46" fmla="*/ 439103 h 493014"/>
                <a:gd name="connsiteX47" fmla="*/ 246888 w 820769"/>
                <a:gd name="connsiteY47" fmla="*/ 439579 h 493014"/>
                <a:gd name="connsiteX48" fmla="*/ 246888 w 820769"/>
                <a:gd name="connsiteY48" fmla="*/ 439579 h 493014"/>
                <a:gd name="connsiteX49" fmla="*/ 247174 w 820769"/>
                <a:gd name="connsiteY49" fmla="*/ 439674 h 493014"/>
                <a:gd name="connsiteX50" fmla="*/ 249269 w 820769"/>
                <a:gd name="connsiteY50" fmla="*/ 440341 h 493014"/>
                <a:gd name="connsiteX51" fmla="*/ 249555 w 820769"/>
                <a:gd name="connsiteY51" fmla="*/ 440436 h 493014"/>
                <a:gd name="connsiteX52" fmla="*/ 249555 w 820769"/>
                <a:gd name="connsiteY52" fmla="*/ 440436 h 493014"/>
                <a:gd name="connsiteX53" fmla="*/ 250888 w 820769"/>
                <a:gd name="connsiteY53" fmla="*/ 440817 h 493014"/>
                <a:gd name="connsiteX54" fmla="*/ 250888 w 820769"/>
                <a:gd name="connsiteY54" fmla="*/ 440817 h 493014"/>
                <a:gd name="connsiteX55" fmla="*/ 252222 w 820769"/>
                <a:gd name="connsiteY55" fmla="*/ 441198 h 493014"/>
                <a:gd name="connsiteX56" fmla="*/ 252222 w 820769"/>
                <a:gd name="connsiteY56" fmla="*/ 441198 h 493014"/>
                <a:gd name="connsiteX57" fmla="*/ 253651 w 820769"/>
                <a:gd name="connsiteY57" fmla="*/ 441484 h 493014"/>
                <a:gd name="connsiteX58" fmla="*/ 253651 w 820769"/>
                <a:gd name="connsiteY58" fmla="*/ 441484 h 493014"/>
                <a:gd name="connsiteX59" fmla="*/ 255079 w 820769"/>
                <a:gd name="connsiteY59" fmla="*/ 441770 h 493014"/>
                <a:gd name="connsiteX60" fmla="*/ 255079 w 820769"/>
                <a:gd name="connsiteY60" fmla="*/ 441770 h 493014"/>
                <a:gd name="connsiteX61" fmla="*/ 255365 w 820769"/>
                <a:gd name="connsiteY61" fmla="*/ 441770 h 493014"/>
                <a:gd name="connsiteX62" fmla="*/ 257746 w 820769"/>
                <a:gd name="connsiteY62" fmla="*/ 442151 h 493014"/>
                <a:gd name="connsiteX63" fmla="*/ 258032 w 820769"/>
                <a:gd name="connsiteY63" fmla="*/ 442151 h 493014"/>
                <a:gd name="connsiteX64" fmla="*/ 258032 w 820769"/>
                <a:gd name="connsiteY64" fmla="*/ 442151 h 493014"/>
                <a:gd name="connsiteX65" fmla="*/ 259461 w 820769"/>
                <a:gd name="connsiteY65" fmla="*/ 442341 h 493014"/>
                <a:gd name="connsiteX66" fmla="*/ 259461 w 820769"/>
                <a:gd name="connsiteY66" fmla="*/ 442341 h 493014"/>
                <a:gd name="connsiteX67" fmla="*/ 260890 w 820769"/>
                <a:gd name="connsiteY67" fmla="*/ 442436 h 493014"/>
                <a:gd name="connsiteX68" fmla="*/ 260890 w 820769"/>
                <a:gd name="connsiteY68" fmla="*/ 442436 h 493014"/>
                <a:gd name="connsiteX69" fmla="*/ 262318 w 820769"/>
                <a:gd name="connsiteY69" fmla="*/ 442531 h 493014"/>
                <a:gd name="connsiteX70" fmla="*/ 262318 w 820769"/>
                <a:gd name="connsiteY70" fmla="*/ 442531 h 493014"/>
                <a:gd name="connsiteX71" fmla="*/ 262795 w 820769"/>
                <a:gd name="connsiteY71" fmla="*/ 442531 h 493014"/>
                <a:gd name="connsiteX72" fmla="*/ 265938 w 820769"/>
                <a:gd name="connsiteY72" fmla="*/ 442627 h 493014"/>
                <a:gd name="connsiteX73" fmla="*/ 431768 w 820769"/>
                <a:gd name="connsiteY73" fmla="*/ 442627 h 493014"/>
                <a:gd name="connsiteX74" fmla="*/ 434054 w 820769"/>
                <a:gd name="connsiteY74" fmla="*/ 442627 h 493014"/>
                <a:gd name="connsiteX75" fmla="*/ 509016 w 820769"/>
                <a:gd name="connsiteY75" fmla="*/ 493014 h 493014"/>
                <a:gd name="connsiteX76" fmla="*/ 506349 w 820769"/>
                <a:gd name="connsiteY76" fmla="*/ 345377 h 493014"/>
                <a:gd name="connsiteX77" fmla="*/ 423767 w 820769"/>
                <a:gd name="connsiteY77" fmla="*/ 276130 h 493014"/>
                <a:gd name="connsiteX78" fmla="*/ 408622 w 820769"/>
                <a:gd name="connsiteY78" fmla="*/ 276130 h 493014"/>
                <a:gd name="connsiteX79" fmla="*/ 350996 w 820769"/>
                <a:gd name="connsiteY79" fmla="*/ 218504 h 493014"/>
                <a:gd name="connsiteX80" fmla="*/ 350996 w 820769"/>
                <a:gd name="connsiteY80" fmla="*/ 198501 h 493014"/>
                <a:gd name="connsiteX81" fmla="*/ 408622 w 820769"/>
                <a:gd name="connsiteY81" fmla="*/ 140875 h 493014"/>
                <a:gd name="connsiteX82" fmla="*/ 820769 w 820769"/>
                <a:gd name="connsiteY82" fmla="*/ 140875 h 493014"/>
                <a:gd name="connsiteX83" fmla="*/ 820769 w 820769"/>
                <a:gd name="connsiteY83" fmla="*/ 0 h 493014"/>
                <a:gd name="connsiteX84" fmla="*/ 189547 w 820769"/>
                <a:gd name="connsiteY84" fmla="*/ 0 h 493014"/>
                <a:gd name="connsiteX85" fmla="*/ 189547 w 820769"/>
                <a:gd name="connsiteY85" fmla="*/ 96869 h 493014"/>
                <a:gd name="connsiteX86" fmla="*/ 131921 w 820769"/>
                <a:gd name="connsiteY86" fmla="*/ 154496 h 493014"/>
                <a:gd name="connsiteX87" fmla="*/ 0 w 820769"/>
                <a:gd name="connsiteY87" fmla="*/ 154496 h 493014"/>
                <a:gd name="connsiteX88" fmla="*/ 0 w 820769"/>
                <a:gd name="connsiteY88" fmla="*/ 154210 h 493014"/>
                <a:gd name="connsiteX89" fmla="*/ 207740 w 820769"/>
                <a:gd name="connsiteY89" fmla="*/ 384905 h 493014"/>
                <a:gd name="connsiteX90" fmla="*/ 207740 w 820769"/>
                <a:gd name="connsiteY90" fmla="*/ 384905 h 493014"/>
                <a:gd name="connsiteX91" fmla="*/ 207740 w 820769"/>
                <a:gd name="connsiteY91" fmla="*/ 384905 h 493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20769" h="493014">
                  <a:moveTo>
                    <a:pt x="0" y="154210"/>
                  </a:moveTo>
                  <a:cubicBezTo>
                    <a:pt x="24003" y="154496"/>
                    <a:pt x="41053" y="169450"/>
                    <a:pt x="41053" y="220313"/>
                  </a:cubicBezTo>
                  <a:lnTo>
                    <a:pt x="41053" y="239268"/>
                  </a:lnTo>
                  <a:cubicBezTo>
                    <a:pt x="41053" y="270986"/>
                    <a:pt x="66961" y="296894"/>
                    <a:pt x="98679" y="296894"/>
                  </a:cubicBezTo>
                  <a:lnTo>
                    <a:pt x="126778" y="296894"/>
                  </a:lnTo>
                  <a:cubicBezTo>
                    <a:pt x="171355" y="296894"/>
                    <a:pt x="207740" y="333280"/>
                    <a:pt x="207740" y="377857"/>
                  </a:cubicBezTo>
                  <a:lnTo>
                    <a:pt x="207740" y="385001"/>
                  </a:lnTo>
                  <a:lnTo>
                    <a:pt x="207740" y="386524"/>
                  </a:lnTo>
                  <a:lnTo>
                    <a:pt x="207740" y="386524"/>
                  </a:lnTo>
                  <a:lnTo>
                    <a:pt x="207835" y="387953"/>
                  </a:lnTo>
                  <a:lnTo>
                    <a:pt x="207835" y="387953"/>
                  </a:lnTo>
                  <a:lnTo>
                    <a:pt x="207931" y="389382"/>
                  </a:lnTo>
                  <a:lnTo>
                    <a:pt x="207931" y="389382"/>
                  </a:lnTo>
                  <a:lnTo>
                    <a:pt x="208026" y="390811"/>
                  </a:lnTo>
                  <a:lnTo>
                    <a:pt x="208026" y="390811"/>
                  </a:lnTo>
                  <a:lnTo>
                    <a:pt x="208216" y="392239"/>
                  </a:lnTo>
                  <a:lnTo>
                    <a:pt x="208216" y="392239"/>
                  </a:lnTo>
                  <a:lnTo>
                    <a:pt x="208407" y="393668"/>
                  </a:lnTo>
                  <a:lnTo>
                    <a:pt x="208407" y="393668"/>
                  </a:lnTo>
                  <a:lnTo>
                    <a:pt x="208597" y="395097"/>
                  </a:lnTo>
                  <a:lnTo>
                    <a:pt x="208597" y="395097"/>
                  </a:lnTo>
                  <a:cubicBezTo>
                    <a:pt x="211074" y="409289"/>
                    <a:pt x="219265" y="422243"/>
                    <a:pt x="230886" y="431102"/>
                  </a:cubicBezTo>
                  <a:lnTo>
                    <a:pt x="230886" y="431102"/>
                  </a:lnTo>
                  <a:lnTo>
                    <a:pt x="232029" y="431959"/>
                  </a:lnTo>
                  <a:lnTo>
                    <a:pt x="232029" y="431959"/>
                  </a:lnTo>
                  <a:lnTo>
                    <a:pt x="233172" y="432721"/>
                  </a:lnTo>
                  <a:lnTo>
                    <a:pt x="233172" y="432721"/>
                  </a:lnTo>
                  <a:lnTo>
                    <a:pt x="234315" y="433483"/>
                  </a:lnTo>
                  <a:lnTo>
                    <a:pt x="234315" y="433483"/>
                  </a:lnTo>
                  <a:lnTo>
                    <a:pt x="235458" y="434245"/>
                  </a:lnTo>
                  <a:lnTo>
                    <a:pt x="235458" y="434245"/>
                  </a:lnTo>
                  <a:lnTo>
                    <a:pt x="236029" y="434530"/>
                  </a:lnTo>
                  <a:cubicBezTo>
                    <a:pt x="236506" y="434816"/>
                    <a:pt x="236887" y="435007"/>
                    <a:pt x="237363" y="435293"/>
                  </a:cubicBezTo>
                  <a:lnTo>
                    <a:pt x="237934" y="435578"/>
                  </a:lnTo>
                  <a:lnTo>
                    <a:pt x="237934" y="435578"/>
                  </a:lnTo>
                  <a:lnTo>
                    <a:pt x="239173" y="436245"/>
                  </a:lnTo>
                  <a:lnTo>
                    <a:pt x="239173" y="436245"/>
                  </a:lnTo>
                  <a:lnTo>
                    <a:pt x="240411" y="436912"/>
                  </a:lnTo>
                  <a:lnTo>
                    <a:pt x="240411" y="436912"/>
                  </a:lnTo>
                  <a:lnTo>
                    <a:pt x="241649" y="437483"/>
                  </a:lnTo>
                  <a:lnTo>
                    <a:pt x="241649" y="437483"/>
                  </a:lnTo>
                  <a:cubicBezTo>
                    <a:pt x="242030" y="437674"/>
                    <a:pt x="242506" y="437864"/>
                    <a:pt x="242888" y="438055"/>
                  </a:cubicBezTo>
                  <a:lnTo>
                    <a:pt x="242888" y="438055"/>
                  </a:lnTo>
                  <a:lnTo>
                    <a:pt x="244221" y="438626"/>
                  </a:lnTo>
                  <a:lnTo>
                    <a:pt x="244221" y="438626"/>
                  </a:lnTo>
                  <a:lnTo>
                    <a:pt x="245554" y="439103"/>
                  </a:lnTo>
                  <a:lnTo>
                    <a:pt x="245554" y="439103"/>
                  </a:lnTo>
                  <a:lnTo>
                    <a:pt x="246888" y="439579"/>
                  </a:lnTo>
                  <a:lnTo>
                    <a:pt x="246888" y="439579"/>
                  </a:lnTo>
                  <a:lnTo>
                    <a:pt x="247174" y="439674"/>
                  </a:lnTo>
                  <a:cubicBezTo>
                    <a:pt x="247936" y="439864"/>
                    <a:pt x="248507" y="440055"/>
                    <a:pt x="249269" y="440341"/>
                  </a:cubicBezTo>
                  <a:lnTo>
                    <a:pt x="249555" y="440436"/>
                  </a:lnTo>
                  <a:lnTo>
                    <a:pt x="249555" y="440436"/>
                  </a:lnTo>
                  <a:lnTo>
                    <a:pt x="250888" y="440817"/>
                  </a:lnTo>
                  <a:lnTo>
                    <a:pt x="250888" y="440817"/>
                  </a:lnTo>
                  <a:lnTo>
                    <a:pt x="252222" y="441198"/>
                  </a:lnTo>
                  <a:lnTo>
                    <a:pt x="252222" y="441198"/>
                  </a:lnTo>
                  <a:lnTo>
                    <a:pt x="253651" y="441484"/>
                  </a:lnTo>
                  <a:lnTo>
                    <a:pt x="253651" y="441484"/>
                  </a:lnTo>
                  <a:cubicBezTo>
                    <a:pt x="254127" y="441579"/>
                    <a:pt x="254603" y="441674"/>
                    <a:pt x="255079" y="441770"/>
                  </a:cubicBezTo>
                  <a:lnTo>
                    <a:pt x="255079" y="441770"/>
                  </a:lnTo>
                  <a:lnTo>
                    <a:pt x="255365" y="441770"/>
                  </a:lnTo>
                  <a:cubicBezTo>
                    <a:pt x="256222" y="441865"/>
                    <a:pt x="256889" y="442055"/>
                    <a:pt x="257746" y="442151"/>
                  </a:cubicBezTo>
                  <a:lnTo>
                    <a:pt x="258032" y="442151"/>
                  </a:lnTo>
                  <a:lnTo>
                    <a:pt x="258032" y="442151"/>
                  </a:lnTo>
                  <a:lnTo>
                    <a:pt x="259461" y="442341"/>
                  </a:lnTo>
                  <a:lnTo>
                    <a:pt x="259461" y="442341"/>
                  </a:lnTo>
                  <a:lnTo>
                    <a:pt x="260890" y="442436"/>
                  </a:lnTo>
                  <a:lnTo>
                    <a:pt x="260890" y="442436"/>
                  </a:lnTo>
                  <a:lnTo>
                    <a:pt x="262318" y="442531"/>
                  </a:lnTo>
                  <a:lnTo>
                    <a:pt x="262318" y="442531"/>
                  </a:lnTo>
                  <a:lnTo>
                    <a:pt x="262795" y="442531"/>
                  </a:lnTo>
                  <a:cubicBezTo>
                    <a:pt x="263938" y="442531"/>
                    <a:pt x="264795" y="442627"/>
                    <a:pt x="265938" y="442627"/>
                  </a:cubicBezTo>
                  <a:lnTo>
                    <a:pt x="431768" y="442627"/>
                  </a:lnTo>
                  <a:lnTo>
                    <a:pt x="434054" y="442627"/>
                  </a:lnTo>
                  <a:cubicBezTo>
                    <a:pt x="467868" y="442627"/>
                    <a:pt x="496824" y="463487"/>
                    <a:pt x="509016" y="493014"/>
                  </a:cubicBezTo>
                  <a:lnTo>
                    <a:pt x="506349" y="345377"/>
                  </a:lnTo>
                  <a:cubicBezTo>
                    <a:pt x="505015" y="273463"/>
                    <a:pt x="439007" y="276606"/>
                    <a:pt x="423767" y="276130"/>
                  </a:cubicBezTo>
                  <a:lnTo>
                    <a:pt x="408622" y="276130"/>
                  </a:lnTo>
                  <a:cubicBezTo>
                    <a:pt x="376904" y="276130"/>
                    <a:pt x="350996" y="250222"/>
                    <a:pt x="350996" y="218504"/>
                  </a:cubicBezTo>
                  <a:lnTo>
                    <a:pt x="350996" y="198501"/>
                  </a:lnTo>
                  <a:cubicBezTo>
                    <a:pt x="350996" y="166783"/>
                    <a:pt x="376904" y="140875"/>
                    <a:pt x="408622" y="140875"/>
                  </a:cubicBezTo>
                  <a:lnTo>
                    <a:pt x="820769" y="140875"/>
                  </a:lnTo>
                  <a:lnTo>
                    <a:pt x="820769" y="0"/>
                  </a:lnTo>
                  <a:lnTo>
                    <a:pt x="189547" y="0"/>
                  </a:lnTo>
                  <a:lnTo>
                    <a:pt x="189547" y="96869"/>
                  </a:lnTo>
                  <a:cubicBezTo>
                    <a:pt x="189547" y="128588"/>
                    <a:pt x="163639" y="154496"/>
                    <a:pt x="131921" y="154496"/>
                  </a:cubicBezTo>
                  <a:lnTo>
                    <a:pt x="0" y="154496"/>
                  </a:lnTo>
                  <a:lnTo>
                    <a:pt x="0" y="154210"/>
                  </a:lnTo>
                  <a:close/>
                  <a:moveTo>
                    <a:pt x="207740" y="384905"/>
                  </a:moveTo>
                  <a:lnTo>
                    <a:pt x="207740" y="384905"/>
                  </a:lnTo>
                  <a:lnTo>
                    <a:pt x="207740" y="384905"/>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2" name="Freeform: Shape 81">
              <a:extLst>
                <a:ext uri="{FF2B5EF4-FFF2-40B4-BE49-F238E27FC236}">
                  <a16:creationId xmlns:a16="http://schemas.microsoft.com/office/drawing/2014/main" id="{0CC81AC5-26ED-9EF2-CE20-38255E2D4A18}"/>
                </a:ext>
              </a:extLst>
            </p:cNvPr>
            <p:cNvSpPr/>
            <p:nvPr/>
          </p:nvSpPr>
          <p:spPr>
            <a:xfrm>
              <a:off x="5452983" y="5721461"/>
              <a:ext cx="448627" cy="135254"/>
            </a:xfrm>
            <a:custGeom>
              <a:avLst/>
              <a:gdLst>
                <a:gd name="connsiteX0" fmla="*/ 0 w 448627"/>
                <a:gd name="connsiteY0" fmla="*/ 57626 h 135254"/>
                <a:gd name="connsiteX1" fmla="*/ 0 w 448627"/>
                <a:gd name="connsiteY1" fmla="*/ 77628 h 135254"/>
                <a:gd name="connsiteX2" fmla="*/ 57626 w 448627"/>
                <a:gd name="connsiteY2" fmla="*/ 135255 h 135254"/>
                <a:gd name="connsiteX3" fmla="*/ 391001 w 448627"/>
                <a:gd name="connsiteY3" fmla="*/ 135255 h 135254"/>
                <a:gd name="connsiteX4" fmla="*/ 448627 w 448627"/>
                <a:gd name="connsiteY4" fmla="*/ 77628 h 135254"/>
                <a:gd name="connsiteX5" fmla="*/ 448627 w 448627"/>
                <a:gd name="connsiteY5" fmla="*/ 57626 h 135254"/>
                <a:gd name="connsiteX6" fmla="*/ 391001 w 448627"/>
                <a:gd name="connsiteY6" fmla="*/ 0 h 135254"/>
                <a:gd name="connsiteX7" fmla="*/ 57626 w 448627"/>
                <a:gd name="connsiteY7" fmla="*/ 0 h 135254"/>
                <a:gd name="connsiteX8" fmla="*/ 0 w 448627"/>
                <a:gd name="connsiteY8" fmla="*/ 57626 h 135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8627" h="135254">
                  <a:moveTo>
                    <a:pt x="0" y="57626"/>
                  </a:moveTo>
                  <a:lnTo>
                    <a:pt x="0" y="77628"/>
                  </a:lnTo>
                  <a:cubicBezTo>
                    <a:pt x="0" y="109347"/>
                    <a:pt x="25908" y="135255"/>
                    <a:pt x="57626" y="135255"/>
                  </a:cubicBezTo>
                  <a:lnTo>
                    <a:pt x="391001" y="135255"/>
                  </a:lnTo>
                  <a:cubicBezTo>
                    <a:pt x="422720" y="135255"/>
                    <a:pt x="448627" y="109347"/>
                    <a:pt x="448627" y="77628"/>
                  </a:cubicBezTo>
                  <a:lnTo>
                    <a:pt x="448627" y="57626"/>
                  </a:lnTo>
                  <a:cubicBezTo>
                    <a:pt x="448627" y="25908"/>
                    <a:pt x="422720" y="0"/>
                    <a:pt x="391001" y="0"/>
                  </a:cubicBezTo>
                  <a:lnTo>
                    <a:pt x="57626" y="0"/>
                  </a:lnTo>
                  <a:cubicBezTo>
                    <a:pt x="26003" y="0"/>
                    <a:pt x="0" y="25908"/>
                    <a:pt x="0" y="5762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3" name="Freeform: Shape 82">
              <a:extLst>
                <a:ext uri="{FF2B5EF4-FFF2-40B4-BE49-F238E27FC236}">
                  <a16:creationId xmlns:a16="http://schemas.microsoft.com/office/drawing/2014/main" id="{D4470380-FC34-5F50-AD5E-E16640938A4D}"/>
                </a:ext>
              </a:extLst>
            </p:cNvPr>
            <p:cNvSpPr/>
            <p:nvPr/>
          </p:nvSpPr>
          <p:spPr>
            <a:xfrm>
              <a:off x="4806046" y="4414821"/>
              <a:ext cx="945927" cy="1170241"/>
            </a:xfrm>
            <a:custGeom>
              <a:avLst/>
              <a:gdLst>
                <a:gd name="connsiteX0" fmla="*/ 168402 w 945927"/>
                <a:gd name="connsiteY0" fmla="*/ 288131 h 1170241"/>
                <a:gd name="connsiteX1" fmla="*/ 168402 w 945927"/>
                <a:gd name="connsiteY1" fmla="*/ 520827 h 1170241"/>
                <a:gd name="connsiteX2" fmla="*/ 110776 w 945927"/>
                <a:gd name="connsiteY2" fmla="*/ 578453 h 1170241"/>
                <a:gd name="connsiteX3" fmla="*/ 0 w 945927"/>
                <a:gd name="connsiteY3" fmla="*/ 578453 h 1170241"/>
                <a:gd name="connsiteX4" fmla="*/ 0 w 945927"/>
                <a:gd name="connsiteY4" fmla="*/ 664083 h 1170241"/>
                <a:gd name="connsiteX5" fmla="*/ 0 w 945927"/>
                <a:gd name="connsiteY5" fmla="*/ 665607 h 1170241"/>
                <a:gd name="connsiteX6" fmla="*/ 0 w 945927"/>
                <a:gd name="connsiteY6" fmla="*/ 665607 h 1170241"/>
                <a:gd name="connsiteX7" fmla="*/ 95 w 945927"/>
                <a:gd name="connsiteY7" fmla="*/ 667036 h 1170241"/>
                <a:gd name="connsiteX8" fmla="*/ 95 w 945927"/>
                <a:gd name="connsiteY8" fmla="*/ 667036 h 1170241"/>
                <a:gd name="connsiteX9" fmla="*/ 190 w 945927"/>
                <a:gd name="connsiteY9" fmla="*/ 668465 h 1170241"/>
                <a:gd name="connsiteX10" fmla="*/ 190 w 945927"/>
                <a:gd name="connsiteY10" fmla="*/ 668465 h 1170241"/>
                <a:gd name="connsiteX11" fmla="*/ 286 w 945927"/>
                <a:gd name="connsiteY11" fmla="*/ 669893 h 1170241"/>
                <a:gd name="connsiteX12" fmla="*/ 286 w 945927"/>
                <a:gd name="connsiteY12" fmla="*/ 669893 h 1170241"/>
                <a:gd name="connsiteX13" fmla="*/ 476 w 945927"/>
                <a:gd name="connsiteY13" fmla="*/ 671322 h 1170241"/>
                <a:gd name="connsiteX14" fmla="*/ 476 w 945927"/>
                <a:gd name="connsiteY14" fmla="*/ 671322 h 1170241"/>
                <a:gd name="connsiteX15" fmla="*/ 667 w 945927"/>
                <a:gd name="connsiteY15" fmla="*/ 672751 h 1170241"/>
                <a:gd name="connsiteX16" fmla="*/ 667 w 945927"/>
                <a:gd name="connsiteY16" fmla="*/ 672751 h 1170241"/>
                <a:gd name="connsiteX17" fmla="*/ 29623 w 945927"/>
                <a:gd name="connsiteY17" fmla="*/ 714375 h 1170241"/>
                <a:gd name="connsiteX18" fmla="*/ 30194 w 945927"/>
                <a:gd name="connsiteY18" fmla="*/ 714661 h 1170241"/>
                <a:gd name="connsiteX19" fmla="*/ 30194 w 945927"/>
                <a:gd name="connsiteY19" fmla="*/ 714661 h 1170241"/>
                <a:gd name="connsiteX20" fmla="*/ 31432 w 945927"/>
                <a:gd name="connsiteY20" fmla="*/ 715328 h 1170241"/>
                <a:gd name="connsiteX21" fmla="*/ 31432 w 945927"/>
                <a:gd name="connsiteY21" fmla="*/ 715328 h 1170241"/>
                <a:gd name="connsiteX22" fmla="*/ 32671 w 945927"/>
                <a:gd name="connsiteY22" fmla="*/ 715994 h 1170241"/>
                <a:gd name="connsiteX23" fmla="*/ 32671 w 945927"/>
                <a:gd name="connsiteY23" fmla="*/ 715994 h 1170241"/>
                <a:gd name="connsiteX24" fmla="*/ 33909 w 945927"/>
                <a:gd name="connsiteY24" fmla="*/ 716566 h 1170241"/>
                <a:gd name="connsiteX25" fmla="*/ 33909 w 945927"/>
                <a:gd name="connsiteY25" fmla="*/ 716566 h 1170241"/>
                <a:gd name="connsiteX26" fmla="*/ 35147 w 945927"/>
                <a:gd name="connsiteY26" fmla="*/ 717137 h 1170241"/>
                <a:gd name="connsiteX27" fmla="*/ 35147 w 945927"/>
                <a:gd name="connsiteY27" fmla="*/ 717137 h 1170241"/>
                <a:gd name="connsiteX28" fmla="*/ 36481 w 945927"/>
                <a:gd name="connsiteY28" fmla="*/ 717709 h 1170241"/>
                <a:gd name="connsiteX29" fmla="*/ 36481 w 945927"/>
                <a:gd name="connsiteY29" fmla="*/ 717709 h 1170241"/>
                <a:gd name="connsiteX30" fmla="*/ 37814 w 945927"/>
                <a:gd name="connsiteY30" fmla="*/ 718185 h 1170241"/>
                <a:gd name="connsiteX31" fmla="*/ 37814 w 945927"/>
                <a:gd name="connsiteY31" fmla="*/ 718185 h 1170241"/>
                <a:gd name="connsiteX32" fmla="*/ 39148 w 945927"/>
                <a:gd name="connsiteY32" fmla="*/ 718661 h 1170241"/>
                <a:gd name="connsiteX33" fmla="*/ 39148 w 945927"/>
                <a:gd name="connsiteY33" fmla="*/ 718661 h 1170241"/>
                <a:gd name="connsiteX34" fmla="*/ 39433 w 945927"/>
                <a:gd name="connsiteY34" fmla="*/ 718756 h 1170241"/>
                <a:gd name="connsiteX35" fmla="*/ 41529 w 945927"/>
                <a:gd name="connsiteY35" fmla="*/ 719423 h 1170241"/>
                <a:gd name="connsiteX36" fmla="*/ 41815 w 945927"/>
                <a:gd name="connsiteY36" fmla="*/ 719519 h 1170241"/>
                <a:gd name="connsiteX37" fmla="*/ 41815 w 945927"/>
                <a:gd name="connsiteY37" fmla="*/ 719519 h 1170241"/>
                <a:gd name="connsiteX38" fmla="*/ 43148 w 945927"/>
                <a:gd name="connsiteY38" fmla="*/ 719899 h 1170241"/>
                <a:gd name="connsiteX39" fmla="*/ 43148 w 945927"/>
                <a:gd name="connsiteY39" fmla="*/ 719899 h 1170241"/>
                <a:gd name="connsiteX40" fmla="*/ 44482 w 945927"/>
                <a:gd name="connsiteY40" fmla="*/ 720280 h 1170241"/>
                <a:gd name="connsiteX41" fmla="*/ 44482 w 945927"/>
                <a:gd name="connsiteY41" fmla="*/ 720280 h 1170241"/>
                <a:gd name="connsiteX42" fmla="*/ 45910 w 945927"/>
                <a:gd name="connsiteY42" fmla="*/ 720566 h 1170241"/>
                <a:gd name="connsiteX43" fmla="*/ 45910 w 945927"/>
                <a:gd name="connsiteY43" fmla="*/ 720566 h 1170241"/>
                <a:gd name="connsiteX44" fmla="*/ 47339 w 945927"/>
                <a:gd name="connsiteY44" fmla="*/ 720852 h 1170241"/>
                <a:gd name="connsiteX45" fmla="*/ 47339 w 945927"/>
                <a:gd name="connsiteY45" fmla="*/ 720852 h 1170241"/>
                <a:gd name="connsiteX46" fmla="*/ 47625 w 945927"/>
                <a:gd name="connsiteY46" fmla="*/ 720852 h 1170241"/>
                <a:gd name="connsiteX47" fmla="*/ 50006 w 945927"/>
                <a:gd name="connsiteY47" fmla="*/ 721233 h 1170241"/>
                <a:gd name="connsiteX48" fmla="*/ 50292 w 945927"/>
                <a:gd name="connsiteY48" fmla="*/ 721233 h 1170241"/>
                <a:gd name="connsiteX49" fmla="*/ 50292 w 945927"/>
                <a:gd name="connsiteY49" fmla="*/ 721233 h 1170241"/>
                <a:gd name="connsiteX50" fmla="*/ 51721 w 945927"/>
                <a:gd name="connsiteY50" fmla="*/ 721424 h 1170241"/>
                <a:gd name="connsiteX51" fmla="*/ 51721 w 945927"/>
                <a:gd name="connsiteY51" fmla="*/ 721424 h 1170241"/>
                <a:gd name="connsiteX52" fmla="*/ 53149 w 945927"/>
                <a:gd name="connsiteY52" fmla="*/ 721518 h 1170241"/>
                <a:gd name="connsiteX53" fmla="*/ 53149 w 945927"/>
                <a:gd name="connsiteY53" fmla="*/ 721518 h 1170241"/>
                <a:gd name="connsiteX54" fmla="*/ 54578 w 945927"/>
                <a:gd name="connsiteY54" fmla="*/ 721614 h 1170241"/>
                <a:gd name="connsiteX55" fmla="*/ 54578 w 945927"/>
                <a:gd name="connsiteY55" fmla="*/ 721614 h 1170241"/>
                <a:gd name="connsiteX56" fmla="*/ 55054 w 945927"/>
                <a:gd name="connsiteY56" fmla="*/ 721614 h 1170241"/>
                <a:gd name="connsiteX57" fmla="*/ 58198 w 945927"/>
                <a:gd name="connsiteY57" fmla="*/ 721709 h 1170241"/>
                <a:gd name="connsiteX58" fmla="*/ 77629 w 945927"/>
                <a:gd name="connsiteY58" fmla="*/ 721709 h 1170241"/>
                <a:gd name="connsiteX59" fmla="*/ 84582 w 945927"/>
                <a:gd name="connsiteY59" fmla="*/ 721709 h 1170241"/>
                <a:gd name="connsiteX60" fmla="*/ 165545 w 945927"/>
                <a:gd name="connsiteY60" fmla="*/ 802672 h 1170241"/>
                <a:gd name="connsiteX61" fmla="*/ 165545 w 945927"/>
                <a:gd name="connsiteY61" fmla="*/ 812483 h 1170241"/>
                <a:gd name="connsiteX62" fmla="*/ 165545 w 945927"/>
                <a:gd name="connsiteY62" fmla="*/ 814006 h 1170241"/>
                <a:gd name="connsiteX63" fmla="*/ 165545 w 945927"/>
                <a:gd name="connsiteY63" fmla="*/ 814006 h 1170241"/>
                <a:gd name="connsiteX64" fmla="*/ 165640 w 945927"/>
                <a:gd name="connsiteY64" fmla="*/ 815435 h 1170241"/>
                <a:gd name="connsiteX65" fmla="*/ 165640 w 945927"/>
                <a:gd name="connsiteY65" fmla="*/ 815435 h 1170241"/>
                <a:gd name="connsiteX66" fmla="*/ 165735 w 945927"/>
                <a:gd name="connsiteY66" fmla="*/ 816864 h 1170241"/>
                <a:gd name="connsiteX67" fmla="*/ 165735 w 945927"/>
                <a:gd name="connsiteY67" fmla="*/ 816864 h 1170241"/>
                <a:gd name="connsiteX68" fmla="*/ 165830 w 945927"/>
                <a:gd name="connsiteY68" fmla="*/ 818293 h 1170241"/>
                <a:gd name="connsiteX69" fmla="*/ 165830 w 945927"/>
                <a:gd name="connsiteY69" fmla="*/ 818293 h 1170241"/>
                <a:gd name="connsiteX70" fmla="*/ 166021 w 945927"/>
                <a:gd name="connsiteY70" fmla="*/ 819721 h 1170241"/>
                <a:gd name="connsiteX71" fmla="*/ 166021 w 945927"/>
                <a:gd name="connsiteY71" fmla="*/ 819721 h 1170241"/>
                <a:gd name="connsiteX72" fmla="*/ 166211 w 945927"/>
                <a:gd name="connsiteY72" fmla="*/ 821150 h 1170241"/>
                <a:gd name="connsiteX73" fmla="*/ 166211 w 945927"/>
                <a:gd name="connsiteY73" fmla="*/ 821150 h 1170241"/>
                <a:gd name="connsiteX74" fmla="*/ 166497 w 945927"/>
                <a:gd name="connsiteY74" fmla="*/ 822579 h 1170241"/>
                <a:gd name="connsiteX75" fmla="*/ 166497 w 945927"/>
                <a:gd name="connsiteY75" fmla="*/ 822579 h 1170241"/>
                <a:gd name="connsiteX76" fmla="*/ 166783 w 945927"/>
                <a:gd name="connsiteY76" fmla="*/ 824008 h 1170241"/>
                <a:gd name="connsiteX77" fmla="*/ 166783 w 945927"/>
                <a:gd name="connsiteY77" fmla="*/ 824008 h 1170241"/>
                <a:gd name="connsiteX78" fmla="*/ 167068 w 945927"/>
                <a:gd name="connsiteY78" fmla="*/ 825437 h 1170241"/>
                <a:gd name="connsiteX79" fmla="*/ 167068 w 945927"/>
                <a:gd name="connsiteY79" fmla="*/ 825437 h 1170241"/>
                <a:gd name="connsiteX80" fmla="*/ 167449 w 945927"/>
                <a:gd name="connsiteY80" fmla="*/ 826865 h 1170241"/>
                <a:gd name="connsiteX81" fmla="*/ 167449 w 945927"/>
                <a:gd name="connsiteY81" fmla="*/ 826865 h 1170241"/>
                <a:gd name="connsiteX82" fmla="*/ 167830 w 945927"/>
                <a:gd name="connsiteY82" fmla="*/ 828199 h 1170241"/>
                <a:gd name="connsiteX83" fmla="*/ 167830 w 945927"/>
                <a:gd name="connsiteY83" fmla="*/ 828199 h 1170241"/>
                <a:gd name="connsiteX84" fmla="*/ 168211 w 945927"/>
                <a:gd name="connsiteY84" fmla="*/ 829532 h 1170241"/>
                <a:gd name="connsiteX85" fmla="*/ 168211 w 945927"/>
                <a:gd name="connsiteY85" fmla="*/ 829532 h 1170241"/>
                <a:gd name="connsiteX86" fmla="*/ 168687 w 945927"/>
                <a:gd name="connsiteY86" fmla="*/ 830866 h 1170241"/>
                <a:gd name="connsiteX87" fmla="*/ 168687 w 945927"/>
                <a:gd name="connsiteY87" fmla="*/ 830866 h 1170241"/>
                <a:gd name="connsiteX88" fmla="*/ 169164 w 945927"/>
                <a:gd name="connsiteY88" fmla="*/ 832199 h 1170241"/>
                <a:gd name="connsiteX89" fmla="*/ 169164 w 945927"/>
                <a:gd name="connsiteY89" fmla="*/ 832199 h 1170241"/>
                <a:gd name="connsiteX90" fmla="*/ 169640 w 945927"/>
                <a:gd name="connsiteY90" fmla="*/ 833533 h 1170241"/>
                <a:gd name="connsiteX91" fmla="*/ 169640 w 945927"/>
                <a:gd name="connsiteY91" fmla="*/ 833533 h 1170241"/>
                <a:gd name="connsiteX92" fmla="*/ 170212 w 945927"/>
                <a:gd name="connsiteY92" fmla="*/ 834866 h 1170241"/>
                <a:gd name="connsiteX93" fmla="*/ 170212 w 945927"/>
                <a:gd name="connsiteY93" fmla="*/ 834866 h 1170241"/>
                <a:gd name="connsiteX94" fmla="*/ 170783 w 945927"/>
                <a:gd name="connsiteY94" fmla="*/ 836105 h 1170241"/>
                <a:gd name="connsiteX95" fmla="*/ 170783 w 945927"/>
                <a:gd name="connsiteY95" fmla="*/ 836105 h 1170241"/>
                <a:gd name="connsiteX96" fmla="*/ 171355 w 945927"/>
                <a:gd name="connsiteY96" fmla="*/ 837343 h 1170241"/>
                <a:gd name="connsiteX97" fmla="*/ 171355 w 945927"/>
                <a:gd name="connsiteY97" fmla="*/ 837343 h 1170241"/>
                <a:gd name="connsiteX98" fmla="*/ 172021 w 945927"/>
                <a:gd name="connsiteY98" fmla="*/ 838581 h 1170241"/>
                <a:gd name="connsiteX99" fmla="*/ 172021 w 945927"/>
                <a:gd name="connsiteY99" fmla="*/ 838581 h 1170241"/>
                <a:gd name="connsiteX100" fmla="*/ 172688 w 945927"/>
                <a:gd name="connsiteY100" fmla="*/ 839819 h 1170241"/>
                <a:gd name="connsiteX101" fmla="*/ 172688 w 945927"/>
                <a:gd name="connsiteY101" fmla="*/ 839819 h 1170241"/>
                <a:gd name="connsiteX102" fmla="*/ 173355 w 945927"/>
                <a:gd name="connsiteY102" fmla="*/ 841058 h 1170241"/>
                <a:gd name="connsiteX103" fmla="*/ 173355 w 945927"/>
                <a:gd name="connsiteY103" fmla="*/ 841058 h 1170241"/>
                <a:gd name="connsiteX104" fmla="*/ 174021 w 945927"/>
                <a:gd name="connsiteY104" fmla="*/ 842296 h 1170241"/>
                <a:gd name="connsiteX105" fmla="*/ 174021 w 945927"/>
                <a:gd name="connsiteY105" fmla="*/ 842296 h 1170241"/>
                <a:gd name="connsiteX106" fmla="*/ 174784 w 945927"/>
                <a:gd name="connsiteY106" fmla="*/ 843439 h 1170241"/>
                <a:gd name="connsiteX107" fmla="*/ 174784 w 945927"/>
                <a:gd name="connsiteY107" fmla="*/ 843439 h 1170241"/>
                <a:gd name="connsiteX108" fmla="*/ 175546 w 945927"/>
                <a:gd name="connsiteY108" fmla="*/ 844582 h 1170241"/>
                <a:gd name="connsiteX109" fmla="*/ 175546 w 945927"/>
                <a:gd name="connsiteY109" fmla="*/ 844582 h 1170241"/>
                <a:gd name="connsiteX110" fmla="*/ 176308 w 945927"/>
                <a:gd name="connsiteY110" fmla="*/ 845725 h 1170241"/>
                <a:gd name="connsiteX111" fmla="*/ 176308 w 945927"/>
                <a:gd name="connsiteY111" fmla="*/ 845725 h 1170241"/>
                <a:gd name="connsiteX112" fmla="*/ 177165 w 945927"/>
                <a:gd name="connsiteY112" fmla="*/ 846868 h 1170241"/>
                <a:gd name="connsiteX113" fmla="*/ 177165 w 945927"/>
                <a:gd name="connsiteY113" fmla="*/ 846868 h 1170241"/>
                <a:gd name="connsiteX114" fmla="*/ 178022 w 945927"/>
                <a:gd name="connsiteY114" fmla="*/ 848011 h 1170241"/>
                <a:gd name="connsiteX115" fmla="*/ 178022 w 945927"/>
                <a:gd name="connsiteY115" fmla="*/ 848011 h 1170241"/>
                <a:gd name="connsiteX116" fmla="*/ 178879 w 945927"/>
                <a:gd name="connsiteY116" fmla="*/ 849058 h 1170241"/>
                <a:gd name="connsiteX117" fmla="*/ 178879 w 945927"/>
                <a:gd name="connsiteY117" fmla="*/ 849058 h 1170241"/>
                <a:gd name="connsiteX118" fmla="*/ 179737 w 945927"/>
                <a:gd name="connsiteY118" fmla="*/ 850106 h 1170241"/>
                <a:gd name="connsiteX119" fmla="*/ 179737 w 945927"/>
                <a:gd name="connsiteY119" fmla="*/ 850106 h 1170241"/>
                <a:gd name="connsiteX120" fmla="*/ 180689 w 945927"/>
                <a:gd name="connsiteY120" fmla="*/ 851154 h 1170241"/>
                <a:gd name="connsiteX121" fmla="*/ 180689 w 945927"/>
                <a:gd name="connsiteY121" fmla="*/ 851154 h 1170241"/>
                <a:gd name="connsiteX122" fmla="*/ 181642 w 945927"/>
                <a:gd name="connsiteY122" fmla="*/ 852202 h 1170241"/>
                <a:gd name="connsiteX123" fmla="*/ 181642 w 945927"/>
                <a:gd name="connsiteY123" fmla="*/ 852202 h 1170241"/>
                <a:gd name="connsiteX124" fmla="*/ 182594 w 945927"/>
                <a:gd name="connsiteY124" fmla="*/ 853154 h 1170241"/>
                <a:gd name="connsiteX125" fmla="*/ 182594 w 945927"/>
                <a:gd name="connsiteY125" fmla="*/ 853154 h 1170241"/>
                <a:gd name="connsiteX126" fmla="*/ 183546 w 945927"/>
                <a:gd name="connsiteY126" fmla="*/ 854107 h 1170241"/>
                <a:gd name="connsiteX127" fmla="*/ 183546 w 945927"/>
                <a:gd name="connsiteY127" fmla="*/ 854107 h 1170241"/>
                <a:gd name="connsiteX128" fmla="*/ 184595 w 945927"/>
                <a:gd name="connsiteY128" fmla="*/ 855059 h 1170241"/>
                <a:gd name="connsiteX129" fmla="*/ 184595 w 945927"/>
                <a:gd name="connsiteY129" fmla="*/ 855059 h 1170241"/>
                <a:gd name="connsiteX130" fmla="*/ 185642 w 945927"/>
                <a:gd name="connsiteY130" fmla="*/ 856011 h 1170241"/>
                <a:gd name="connsiteX131" fmla="*/ 185642 w 945927"/>
                <a:gd name="connsiteY131" fmla="*/ 856011 h 1170241"/>
                <a:gd name="connsiteX132" fmla="*/ 186690 w 945927"/>
                <a:gd name="connsiteY132" fmla="*/ 856869 h 1170241"/>
                <a:gd name="connsiteX133" fmla="*/ 186690 w 945927"/>
                <a:gd name="connsiteY133" fmla="*/ 856869 h 1170241"/>
                <a:gd name="connsiteX134" fmla="*/ 187737 w 945927"/>
                <a:gd name="connsiteY134" fmla="*/ 857726 h 1170241"/>
                <a:gd name="connsiteX135" fmla="*/ 187737 w 945927"/>
                <a:gd name="connsiteY135" fmla="*/ 857726 h 1170241"/>
                <a:gd name="connsiteX136" fmla="*/ 188786 w 945927"/>
                <a:gd name="connsiteY136" fmla="*/ 858583 h 1170241"/>
                <a:gd name="connsiteX137" fmla="*/ 188786 w 945927"/>
                <a:gd name="connsiteY137" fmla="*/ 858583 h 1170241"/>
                <a:gd name="connsiteX138" fmla="*/ 189929 w 945927"/>
                <a:gd name="connsiteY138" fmla="*/ 859441 h 1170241"/>
                <a:gd name="connsiteX139" fmla="*/ 189929 w 945927"/>
                <a:gd name="connsiteY139" fmla="*/ 859441 h 1170241"/>
                <a:gd name="connsiteX140" fmla="*/ 191071 w 945927"/>
                <a:gd name="connsiteY140" fmla="*/ 860202 h 1170241"/>
                <a:gd name="connsiteX141" fmla="*/ 191071 w 945927"/>
                <a:gd name="connsiteY141" fmla="*/ 860202 h 1170241"/>
                <a:gd name="connsiteX142" fmla="*/ 192214 w 945927"/>
                <a:gd name="connsiteY142" fmla="*/ 860965 h 1170241"/>
                <a:gd name="connsiteX143" fmla="*/ 192214 w 945927"/>
                <a:gd name="connsiteY143" fmla="*/ 860965 h 1170241"/>
                <a:gd name="connsiteX144" fmla="*/ 193357 w 945927"/>
                <a:gd name="connsiteY144" fmla="*/ 861727 h 1170241"/>
                <a:gd name="connsiteX145" fmla="*/ 193357 w 945927"/>
                <a:gd name="connsiteY145" fmla="*/ 861727 h 1170241"/>
                <a:gd name="connsiteX146" fmla="*/ 194596 w 945927"/>
                <a:gd name="connsiteY146" fmla="*/ 862394 h 1170241"/>
                <a:gd name="connsiteX147" fmla="*/ 194596 w 945927"/>
                <a:gd name="connsiteY147" fmla="*/ 862394 h 1170241"/>
                <a:gd name="connsiteX148" fmla="*/ 195834 w 945927"/>
                <a:gd name="connsiteY148" fmla="*/ 863060 h 1170241"/>
                <a:gd name="connsiteX149" fmla="*/ 195834 w 945927"/>
                <a:gd name="connsiteY149" fmla="*/ 863060 h 1170241"/>
                <a:gd name="connsiteX150" fmla="*/ 197072 w 945927"/>
                <a:gd name="connsiteY150" fmla="*/ 863727 h 1170241"/>
                <a:gd name="connsiteX151" fmla="*/ 197072 w 945927"/>
                <a:gd name="connsiteY151" fmla="*/ 863727 h 1170241"/>
                <a:gd name="connsiteX152" fmla="*/ 198311 w 945927"/>
                <a:gd name="connsiteY152" fmla="*/ 864393 h 1170241"/>
                <a:gd name="connsiteX153" fmla="*/ 198311 w 945927"/>
                <a:gd name="connsiteY153" fmla="*/ 864393 h 1170241"/>
                <a:gd name="connsiteX154" fmla="*/ 199549 w 945927"/>
                <a:gd name="connsiteY154" fmla="*/ 864965 h 1170241"/>
                <a:gd name="connsiteX155" fmla="*/ 199549 w 945927"/>
                <a:gd name="connsiteY155" fmla="*/ 864965 h 1170241"/>
                <a:gd name="connsiteX156" fmla="*/ 200787 w 945927"/>
                <a:gd name="connsiteY156" fmla="*/ 865536 h 1170241"/>
                <a:gd name="connsiteX157" fmla="*/ 200787 w 945927"/>
                <a:gd name="connsiteY157" fmla="*/ 865536 h 1170241"/>
                <a:gd name="connsiteX158" fmla="*/ 202120 w 945927"/>
                <a:gd name="connsiteY158" fmla="*/ 866109 h 1170241"/>
                <a:gd name="connsiteX159" fmla="*/ 202120 w 945927"/>
                <a:gd name="connsiteY159" fmla="*/ 866109 h 1170241"/>
                <a:gd name="connsiteX160" fmla="*/ 203454 w 945927"/>
                <a:gd name="connsiteY160" fmla="*/ 866585 h 1170241"/>
                <a:gd name="connsiteX161" fmla="*/ 203454 w 945927"/>
                <a:gd name="connsiteY161" fmla="*/ 866585 h 1170241"/>
                <a:gd name="connsiteX162" fmla="*/ 204788 w 945927"/>
                <a:gd name="connsiteY162" fmla="*/ 867061 h 1170241"/>
                <a:gd name="connsiteX163" fmla="*/ 204788 w 945927"/>
                <a:gd name="connsiteY163" fmla="*/ 867061 h 1170241"/>
                <a:gd name="connsiteX164" fmla="*/ 206121 w 945927"/>
                <a:gd name="connsiteY164" fmla="*/ 867537 h 1170241"/>
                <a:gd name="connsiteX165" fmla="*/ 206121 w 945927"/>
                <a:gd name="connsiteY165" fmla="*/ 867537 h 1170241"/>
                <a:gd name="connsiteX166" fmla="*/ 207454 w 945927"/>
                <a:gd name="connsiteY166" fmla="*/ 867918 h 1170241"/>
                <a:gd name="connsiteX167" fmla="*/ 207454 w 945927"/>
                <a:gd name="connsiteY167" fmla="*/ 867918 h 1170241"/>
                <a:gd name="connsiteX168" fmla="*/ 208788 w 945927"/>
                <a:gd name="connsiteY168" fmla="*/ 868299 h 1170241"/>
                <a:gd name="connsiteX169" fmla="*/ 208788 w 945927"/>
                <a:gd name="connsiteY169" fmla="*/ 868299 h 1170241"/>
                <a:gd name="connsiteX170" fmla="*/ 210121 w 945927"/>
                <a:gd name="connsiteY170" fmla="*/ 868680 h 1170241"/>
                <a:gd name="connsiteX171" fmla="*/ 210121 w 945927"/>
                <a:gd name="connsiteY171" fmla="*/ 868680 h 1170241"/>
                <a:gd name="connsiteX172" fmla="*/ 211550 w 945927"/>
                <a:gd name="connsiteY172" fmla="*/ 868966 h 1170241"/>
                <a:gd name="connsiteX173" fmla="*/ 211550 w 945927"/>
                <a:gd name="connsiteY173" fmla="*/ 868966 h 1170241"/>
                <a:gd name="connsiteX174" fmla="*/ 212979 w 945927"/>
                <a:gd name="connsiteY174" fmla="*/ 869251 h 1170241"/>
                <a:gd name="connsiteX175" fmla="*/ 212979 w 945927"/>
                <a:gd name="connsiteY175" fmla="*/ 869251 h 1170241"/>
                <a:gd name="connsiteX176" fmla="*/ 214408 w 945927"/>
                <a:gd name="connsiteY176" fmla="*/ 869537 h 1170241"/>
                <a:gd name="connsiteX177" fmla="*/ 214408 w 945927"/>
                <a:gd name="connsiteY177" fmla="*/ 869537 h 1170241"/>
                <a:gd name="connsiteX178" fmla="*/ 215836 w 945927"/>
                <a:gd name="connsiteY178" fmla="*/ 869727 h 1170241"/>
                <a:gd name="connsiteX179" fmla="*/ 215836 w 945927"/>
                <a:gd name="connsiteY179" fmla="*/ 869727 h 1170241"/>
                <a:gd name="connsiteX180" fmla="*/ 217265 w 945927"/>
                <a:gd name="connsiteY180" fmla="*/ 869918 h 1170241"/>
                <a:gd name="connsiteX181" fmla="*/ 217265 w 945927"/>
                <a:gd name="connsiteY181" fmla="*/ 869918 h 1170241"/>
                <a:gd name="connsiteX182" fmla="*/ 218694 w 945927"/>
                <a:gd name="connsiteY182" fmla="*/ 870013 h 1170241"/>
                <a:gd name="connsiteX183" fmla="*/ 218694 w 945927"/>
                <a:gd name="connsiteY183" fmla="*/ 870013 h 1170241"/>
                <a:gd name="connsiteX184" fmla="*/ 220123 w 945927"/>
                <a:gd name="connsiteY184" fmla="*/ 870109 h 1170241"/>
                <a:gd name="connsiteX185" fmla="*/ 220123 w 945927"/>
                <a:gd name="connsiteY185" fmla="*/ 870109 h 1170241"/>
                <a:gd name="connsiteX186" fmla="*/ 220599 w 945927"/>
                <a:gd name="connsiteY186" fmla="*/ 870109 h 1170241"/>
                <a:gd name="connsiteX187" fmla="*/ 223742 w 945927"/>
                <a:gd name="connsiteY187" fmla="*/ 870204 h 1170241"/>
                <a:gd name="connsiteX188" fmla="*/ 236505 w 945927"/>
                <a:gd name="connsiteY188" fmla="*/ 870204 h 1170241"/>
                <a:gd name="connsiteX189" fmla="*/ 251270 w 945927"/>
                <a:gd name="connsiteY189" fmla="*/ 870204 h 1170241"/>
                <a:gd name="connsiteX190" fmla="*/ 332232 w 945927"/>
                <a:gd name="connsiteY190" fmla="*/ 951167 h 1170241"/>
                <a:gd name="connsiteX191" fmla="*/ 332232 w 945927"/>
                <a:gd name="connsiteY191" fmla="*/ 1014508 h 1170241"/>
                <a:gd name="connsiteX192" fmla="*/ 332232 w 945927"/>
                <a:gd name="connsiteY192" fmla="*/ 1109472 h 1170241"/>
                <a:gd name="connsiteX193" fmla="*/ 332232 w 945927"/>
                <a:gd name="connsiteY193" fmla="*/ 1112615 h 1170241"/>
                <a:gd name="connsiteX194" fmla="*/ 389858 w 945927"/>
                <a:gd name="connsiteY194" fmla="*/ 1170242 h 1170241"/>
                <a:gd name="connsiteX195" fmla="*/ 564737 w 945927"/>
                <a:gd name="connsiteY195" fmla="*/ 1170242 h 1170241"/>
                <a:gd name="connsiteX196" fmla="*/ 622363 w 945927"/>
                <a:gd name="connsiteY196" fmla="*/ 1112615 h 1170241"/>
                <a:gd name="connsiteX197" fmla="*/ 622363 w 945927"/>
                <a:gd name="connsiteY197" fmla="*/ 1104519 h 1170241"/>
                <a:gd name="connsiteX198" fmla="*/ 624364 w 945927"/>
                <a:gd name="connsiteY198" fmla="*/ 600646 h 1170241"/>
                <a:gd name="connsiteX199" fmla="*/ 572928 w 945927"/>
                <a:gd name="connsiteY199" fmla="*/ 559403 h 1170241"/>
                <a:gd name="connsiteX200" fmla="*/ 529494 w 945927"/>
                <a:gd name="connsiteY200" fmla="*/ 559403 h 1170241"/>
                <a:gd name="connsiteX201" fmla="*/ 471868 w 945927"/>
                <a:gd name="connsiteY201" fmla="*/ 501777 h 1170241"/>
                <a:gd name="connsiteX202" fmla="*/ 471868 w 945927"/>
                <a:gd name="connsiteY202" fmla="*/ 481774 h 1170241"/>
                <a:gd name="connsiteX203" fmla="*/ 529494 w 945927"/>
                <a:gd name="connsiteY203" fmla="*/ 424148 h 1170241"/>
                <a:gd name="connsiteX204" fmla="*/ 888302 w 945927"/>
                <a:gd name="connsiteY204" fmla="*/ 423100 h 1170241"/>
                <a:gd name="connsiteX205" fmla="*/ 945928 w 945927"/>
                <a:gd name="connsiteY205" fmla="*/ 365474 h 1170241"/>
                <a:gd name="connsiteX206" fmla="*/ 945928 w 945927"/>
                <a:gd name="connsiteY206" fmla="*/ 208312 h 1170241"/>
                <a:gd name="connsiteX207" fmla="*/ 945452 w 945927"/>
                <a:gd name="connsiteY207" fmla="*/ 202025 h 1170241"/>
                <a:gd name="connsiteX208" fmla="*/ 945452 w 945927"/>
                <a:gd name="connsiteY208" fmla="*/ 0 h 1170241"/>
                <a:gd name="connsiteX209" fmla="*/ 857726 w 945927"/>
                <a:gd name="connsiteY209" fmla="*/ 0 h 1170241"/>
                <a:gd name="connsiteX210" fmla="*/ 802577 w 945927"/>
                <a:gd name="connsiteY210" fmla="*/ 41053 h 1170241"/>
                <a:gd name="connsiteX211" fmla="*/ 802577 w 945927"/>
                <a:gd name="connsiteY211" fmla="*/ 83058 h 1170241"/>
                <a:gd name="connsiteX212" fmla="*/ 744950 w 945927"/>
                <a:gd name="connsiteY212" fmla="*/ 140684 h 1170241"/>
                <a:gd name="connsiteX213" fmla="*/ 635508 w 945927"/>
                <a:gd name="connsiteY213" fmla="*/ 140684 h 1170241"/>
                <a:gd name="connsiteX214" fmla="*/ 635508 w 945927"/>
                <a:gd name="connsiteY214" fmla="*/ 230505 h 1170241"/>
                <a:gd name="connsiteX215" fmla="*/ 577882 w 945927"/>
                <a:gd name="connsiteY215" fmla="*/ 288131 h 1170241"/>
                <a:gd name="connsiteX216" fmla="*/ 168402 w 945927"/>
                <a:gd name="connsiteY216" fmla="*/ 288131 h 1170241"/>
                <a:gd name="connsiteX217" fmla="*/ 165640 w 945927"/>
                <a:gd name="connsiteY217" fmla="*/ 812483 h 1170241"/>
                <a:gd name="connsiteX218" fmla="*/ 165640 w 945927"/>
                <a:gd name="connsiteY218" fmla="*/ 812483 h 1170241"/>
                <a:gd name="connsiteX219" fmla="*/ 165640 w 945927"/>
                <a:gd name="connsiteY219" fmla="*/ 812483 h 1170241"/>
                <a:gd name="connsiteX220" fmla="*/ 165640 w 945927"/>
                <a:gd name="connsiteY220" fmla="*/ 812483 h 1170241"/>
                <a:gd name="connsiteX221" fmla="*/ 0 w 945927"/>
                <a:gd name="connsiteY221" fmla="*/ 664083 h 1170241"/>
                <a:gd name="connsiteX222" fmla="*/ 0 w 945927"/>
                <a:gd name="connsiteY222" fmla="*/ 664083 h 1170241"/>
                <a:gd name="connsiteX223" fmla="*/ 0 w 945927"/>
                <a:gd name="connsiteY223" fmla="*/ 664083 h 117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945927" h="1170241">
                  <a:moveTo>
                    <a:pt x="168402" y="288131"/>
                  </a:moveTo>
                  <a:lnTo>
                    <a:pt x="168402" y="520827"/>
                  </a:lnTo>
                  <a:cubicBezTo>
                    <a:pt x="168402" y="552450"/>
                    <a:pt x="142494" y="578453"/>
                    <a:pt x="110776" y="578453"/>
                  </a:cubicBezTo>
                  <a:lnTo>
                    <a:pt x="0" y="578453"/>
                  </a:lnTo>
                  <a:lnTo>
                    <a:pt x="0" y="664083"/>
                  </a:lnTo>
                  <a:lnTo>
                    <a:pt x="0" y="665607"/>
                  </a:lnTo>
                  <a:lnTo>
                    <a:pt x="0" y="665607"/>
                  </a:lnTo>
                  <a:lnTo>
                    <a:pt x="95" y="667036"/>
                  </a:lnTo>
                  <a:lnTo>
                    <a:pt x="95" y="667036"/>
                  </a:lnTo>
                  <a:lnTo>
                    <a:pt x="190" y="668465"/>
                  </a:lnTo>
                  <a:lnTo>
                    <a:pt x="190" y="668465"/>
                  </a:lnTo>
                  <a:lnTo>
                    <a:pt x="286" y="669893"/>
                  </a:lnTo>
                  <a:lnTo>
                    <a:pt x="286" y="669893"/>
                  </a:lnTo>
                  <a:lnTo>
                    <a:pt x="476" y="671322"/>
                  </a:lnTo>
                  <a:lnTo>
                    <a:pt x="476" y="671322"/>
                  </a:lnTo>
                  <a:lnTo>
                    <a:pt x="667" y="672751"/>
                  </a:lnTo>
                  <a:lnTo>
                    <a:pt x="667" y="672751"/>
                  </a:lnTo>
                  <a:cubicBezTo>
                    <a:pt x="3619" y="690467"/>
                    <a:pt x="14001" y="705421"/>
                    <a:pt x="29623" y="714375"/>
                  </a:cubicBezTo>
                  <a:lnTo>
                    <a:pt x="30194" y="714661"/>
                  </a:lnTo>
                  <a:lnTo>
                    <a:pt x="30194" y="714661"/>
                  </a:lnTo>
                  <a:lnTo>
                    <a:pt x="31432" y="715328"/>
                  </a:lnTo>
                  <a:lnTo>
                    <a:pt x="31432" y="715328"/>
                  </a:lnTo>
                  <a:lnTo>
                    <a:pt x="32671" y="715994"/>
                  </a:lnTo>
                  <a:lnTo>
                    <a:pt x="32671" y="715994"/>
                  </a:lnTo>
                  <a:lnTo>
                    <a:pt x="33909" y="716566"/>
                  </a:lnTo>
                  <a:lnTo>
                    <a:pt x="33909" y="716566"/>
                  </a:lnTo>
                  <a:cubicBezTo>
                    <a:pt x="34290" y="716756"/>
                    <a:pt x="34766" y="716947"/>
                    <a:pt x="35147" y="717137"/>
                  </a:cubicBezTo>
                  <a:lnTo>
                    <a:pt x="35147" y="717137"/>
                  </a:lnTo>
                  <a:lnTo>
                    <a:pt x="36481" y="717709"/>
                  </a:lnTo>
                  <a:lnTo>
                    <a:pt x="36481" y="717709"/>
                  </a:lnTo>
                  <a:lnTo>
                    <a:pt x="37814" y="718185"/>
                  </a:lnTo>
                  <a:lnTo>
                    <a:pt x="37814" y="718185"/>
                  </a:lnTo>
                  <a:lnTo>
                    <a:pt x="39148" y="718661"/>
                  </a:lnTo>
                  <a:lnTo>
                    <a:pt x="39148" y="718661"/>
                  </a:lnTo>
                  <a:lnTo>
                    <a:pt x="39433" y="718756"/>
                  </a:lnTo>
                  <a:cubicBezTo>
                    <a:pt x="40195" y="718947"/>
                    <a:pt x="40767" y="719233"/>
                    <a:pt x="41529" y="719423"/>
                  </a:cubicBezTo>
                  <a:lnTo>
                    <a:pt x="41815" y="719519"/>
                  </a:lnTo>
                  <a:lnTo>
                    <a:pt x="41815" y="719519"/>
                  </a:lnTo>
                  <a:lnTo>
                    <a:pt x="43148" y="719899"/>
                  </a:lnTo>
                  <a:lnTo>
                    <a:pt x="43148" y="719899"/>
                  </a:lnTo>
                  <a:lnTo>
                    <a:pt x="44482" y="720280"/>
                  </a:lnTo>
                  <a:lnTo>
                    <a:pt x="44482" y="720280"/>
                  </a:lnTo>
                  <a:lnTo>
                    <a:pt x="45910" y="720566"/>
                  </a:lnTo>
                  <a:lnTo>
                    <a:pt x="45910" y="720566"/>
                  </a:lnTo>
                  <a:cubicBezTo>
                    <a:pt x="46387" y="720662"/>
                    <a:pt x="46863" y="720757"/>
                    <a:pt x="47339" y="720852"/>
                  </a:cubicBezTo>
                  <a:lnTo>
                    <a:pt x="47339" y="720852"/>
                  </a:lnTo>
                  <a:lnTo>
                    <a:pt x="47625" y="720852"/>
                  </a:lnTo>
                  <a:cubicBezTo>
                    <a:pt x="48482" y="720947"/>
                    <a:pt x="49149" y="721138"/>
                    <a:pt x="50006" y="721233"/>
                  </a:cubicBezTo>
                  <a:lnTo>
                    <a:pt x="50292" y="721233"/>
                  </a:lnTo>
                  <a:lnTo>
                    <a:pt x="50292" y="721233"/>
                  </a:lnTo>
                  <a:lnTo>
                    <a:pt x="51721" y="721424"/>
                  </a:lnTo>
                  <a:lnTo>
                    <a:pt x="51721" y="721424"/>
                  </a:lnTo>
                  <a:lnTo>
                    <a:pt x="53149" y="721518"/>
                  </a:lnTo>
                  <a:lnTo>
                    <a:pt x="53149" y="721518"/>
                  </a:lnTo>
                  <a:lnTo>
                    <a:pt x="54578" y="721614"/>
                  </a:lnTo>
                  <a:lnTo>
                    <a:pt x="54578" y="721614"/>
                  </a:lnTo>
                  <a:lnTo>
                    <a:pt x="55054" y="721614"/>
                  </a:lnTo>
                  <a:cubicBezTo>
                    <a:pt x="56197" y="721614"/>
                    <a:pt x="57055" y="721709"/>
                    <a:pt x="58198" y="721709"/>
                  </a:cubicBezTo>
                  <a:lnTo>
                    <a:pt x="77629" y="721709"/>
                  </a:lnTo>
                  <a:lnTo>
                    <a:pt x="84582" y="721709"/>
                  </a:lnTo>
                  <a:cubicBezTo>
                    <a:pt x="129159" y="721709"/>
                    <a:pt x="165545" y="758095"/>
                    <a:pt x="165545" y="802672"/>
                  </a:cubicBezTo>
                  <a:lnTo>
                    <a:pt x="165545" y="812483"/>
                  </a:lnTo>
                  <a:lnTo>
                    <a:pt x="165545" y="814006"/>
                  </a:lnTo>
                  <a:lnTo>
                    <a:pt x="165545" y="814006"/>
                  </a:lnTo>
                  <a:lnTo>
                    <a:pt x="165640" y="815435"/>
                  </a:lnTo>
                  <a:lnTo>
                    <a:pt x="165640" y="815435"/>
                  </a:lnTo>
                  <a:lnTo>
                    <a:pt x="165735" y="816864"/>
                  </a:lnTo>
                  <a:lnTo>
                    <a:pt x="165735" y="816864"/>
                  </a:lnTo>
                  <a:lnTo>
                    <a:pt x="165830" y="818293"/>
                  </a:lnTo>
                  <a:lnTo>
                    <a:pt x="165830" y="818293"/>
                  </a:lnTo>
                  <a:lnTo>
                    <a:pt x="166021" y="819721"/>
                  </a:lnTo>
                  <a:lnTo>
                    <a:pt x="166021" y="819721"/>
                  </a:lnTo>
                  <a:lnTo>
                    <a:pt x="166211" y="821150"/>
                  </a:lnTo>
                  <a:lnTo>
                    <a:pt x="166211" y="821150"/>
                  </a:lnTo>
                  <a:lnTo>
                    <a:pt x="166497" y="822579"/>
                  </a:lnTo>
                  <a:lnTo>
                    <a:pt x="166497" y="822579"/>
                  </a:lnTo>
                  <a:cubicBezTo>
                    <a:pt x="166592" y="823055"/>
                    <a:pt x="166688" y="823531"/>
                    <a:pt x="166783" y="824008"/>
                  </a:cubicBezTo>
                  <a:lnTo>
                    <a:pt x="166783" y="824008"/>
                  </a:lnTo>
                  <a:lnTo>
                    <a:pt x="167068" y="825437"/>
                  </a:lnTo>
                  <a:lnTo>
                    <a:pt x="167068" y="825437"/>
                  </a:lnTo>
                  <a:lnTo>
                    <a:pt x="167449" y="826865"/>
                  </a:lnTo>
                  <a:lnTo>
                    <a:pt x="167449" y="826865"/>
                  </a:lnTo>
                  <a:lnTo>
                    <a:pt x="167830" y="828199"/>
                  </a:lnTo>
                  <a:lnTo>
                    <a:pt x="167830" y="828199"/>
                  </a:lnTo>
                  <a:lnTo>
                    <a:pt x="168211" y="829532"/>
                  </a:lnTo>
                  <a:lnTo>
                    <a:pt x="168211" y="829532"/>
                  </a:lnTo>
                  <a:lnTo>
                    <a:pt x="168687" y="830866"/>
                  </a:lnTo>
                  <a:lnTo>
                    <a:pt x="168687" y="830866"/>
                  </a:lnTo>
                  <a:lnTo>
                    <a:pt x="169164" y="832199"/>
                  </a:lnTo>
                  <a:lnTo>
                    <a:pt x="169164" y="832199"/>
                  </a:lnTo>
                  <a:lnTo>
                    <a:pt x="169640" y="833533"/>
                  </a:lnTo>
                  <a:lnTo>
                    <a:pt x="169640" y="833533"/>
                  </a:lnTo>
                  <a:lnTo>
                    <a:pt x="170212" y="834866"/>
                  </a:lnTo>
                  <a:lnTo>
                    <a:pt x="170212" y="834866"/>
                  </a:lnTo>
                  <a:lnTo>
                    <a:pt x="170783" y="836105"/>
                  </a:lnTo>
                  <a:lnTo>
                    <a:pt x="170783" y="836105"/>
                  </a:lnTo>
                  <a:lnTo>
                    <a:pt x="171355" y="837343"/>
                  </a:lnTo>
                  <a:lnTo>
                    <a:pt x="171355" y="837343"/>
                  </a:lnTo>
                  <a:lnTo>
                    <a:pt x="172021" y="838581"/>
                  </a:lnTo>
                  <a:lnTo>
                    <a:pt x="172021" y="838581"/>
                  </a:lnTo>
                  <a:cubicBezTo>
                    <a:pt x="172212" y="838962"/>
                    <a:pt x="172402" y="839438"/>
                    <a:pt x="172688" y="839819"/>
                  </a:cubicBezTo>
                  <a:lnTo>
                    <a:pt x="172688" y="839819"/>
                  </a:lnTo>
                  <a:lnTo>
                    <a:pt x="173355" y="841058"/>
                  </a:lnTo>
                  <a:lnTo>
                    <a:pt x="173355" y="841058"/>
                  </a:lnTo>
                  <a:cubicBezTo>
                    <a:pt x="173545" y="841438"/>
                    <a:pt x="173831" y="841819"/>
                    <a:pt x="174021" y="842296"/>
                  </a:cubicBezTo>
                  <a:lnTo>
                    <a:pt x="174021" y="842296"/>
                  </a:lnTo>
                  <a:lnTo>
                    <a:pt x="174784" y="843439"/>
                  </a:lnTo>
                  <a:lnTo>
                    <a:pt x="174784" y="843439"/>
                  </a:lnTo>
                  <a:lnTo>
                    <a:pt x="175546" y="844582"/>
                  </a:lnTo>
                  <a:lnTo>
                    <a:pt x="175546" y="844582"/>
                  </a:lnTo>
                  <a:lnTo>
                    <a:pt x="176308" y="845725"/>
                  </a:lnTo>
                  <a:lnTo>
                    <a:pt x="176308" y="845725"/>
                  </a:lnTo>
                  <a:lnTo>
                    <a:pt x="177165" y="846868"/>
                  </a:lnTo>
                  <a:lnTo>
                    <a:pt x="177165" y="846868"/>
                  </a:lnTo>
                  <a:lnTo>
                    <a:pt x="178022" y="848011"/>
                  </a:lnTo>
                  <a:lnTo>
                    <a:pt x="178022" y="848011"/>
                  </a:lnTo>
                  <a:cubicBezTo>
                    <a:pt x="178308" y="848392"/>
                    <a:pt x="178594" y="848773"/>
                    <a:pt x="178879" y="849058"/>
                  </a:cubicBezTo>
                  <a:lnTo>
                    <a:pt x="178879" y="849058"/>
                  </a:lnTo>
                  <a:lnTo>
                    <a:pt x="179737" y="850106"/>
                  </a:lnTo>
                  <a:lnTo>
                    <a:pt x="179737" y="850106"/>
                  </a:lnTo>
                  <a:lnTo>
                    <a:pt x="180689" y="851154"/>
                  </a:lnTo>
                  <a:lnTo>
                    <a:pt x="180689" y="851154"/>
                  </a:lnTo>
                  <a:lnTo>
                    <a:pt x="181642" y="852202"/>
                  </a:lnTo>
                  <a:lnTo>
                    <a:pt x="181642" y="852202"/>
                  </a:lnTo>
                  <a:lnTo>
                    <a:pt x="182594" y="853154"/>
                  </a:lnTo>
                  <a:lnTo>
                    <a:pt x="182594" y="853154"/>
                  </a:lnTo>
                  <a:lnTo>
                    <a:pt x="183546" y="854107"/>
                  </a:lnTo>
                  <a:lnTo>
                    <a:pt x="183546" y="854107"/>
                  </a:lnTo>
                  <a:lnTo>
                    <a:pt x="184595" y="855059"/>
                  </a:lnTo>
                  <a:lnTo>
                    <a:pt x="184595" y="855059"/>
                  </a:lnTo>
                  <a:lnTo>
                    <a:pt x="185642" y="856011"/>
                  </a:lnTo>
                  <a:lnTo>
                    <a:pt x="185642" y="856011"/>
                  </a:lnTo>
                  <a:lnTo>
                    <a:pt x="186690" y="856869"/>
                  </a:lnTo>
                  <a:lnTo>
                    <a:pt x="186690" y="856869"/>
                  </a:lnTo>
                  <a:cubicBezTo>
                    <a:pt x="187071" y="857155"/>
                    <a:pt x="187452" y="857440"/>
                    <a:pt x="187737" y="857726"/>
                  </a:cubicBezTo>
                  <a:lnTo>
                    <a:pt x="187737" y="857726"/>
                  </a:lnTo>
                  <a:cubicBezTo>
                    <a:pt x="188119" y="858012"/>
                    <a:pt x="188500" y="858298"/>
                    <a:pt x="188786" y="858583"/>
                  </a:cubicBezTo>
                  <a:lnTo>
                    <a:pt x="188786" y="858583"/>
                  </a:lnTo>
                  <a:lnTo>
                    <a:pt x="189929" y="859441"/>
                  </a:lnTo>
                  <a:lnTo>
                    <a:pt x="189929" y="859441"/>
                  </a:lnTo>
                  <a:lnTo>
                    <a:pt x="191071" y="860202"/>
                  </a:lnTo>
                  <a:lnTo>
                    <a:pt x="191071" y="860202"/>
                  </a:lnTo>
                  <a:lnTo>
                    <a:pt x="192214" y="860965"/>
                  </a:lnTo>
                  <a:lnTo>
                    <a:pt x="192214" y="860965"/>
                  </a:lnTo>
                  <a:lnTo>
                    <a:pt x="193357" y="861727"/>
                  </a:lnTo>
                  <a:lnTo>
                    <a:pt x="193357" y="861727"/>
                  </a:lnTo>
                  <a:lnTo>
                    <a:pt x="194596" y="862394"/>
                  </a:lnTo>
                  <a:lnTo>
                    <a:pt x="194596" y="862394"/>
                  </a:lnTo>
                  <a:lnTo>
                    <a:pt x="195834" y="863060"/>
                  </a:lnTo>
                  <a:lnTo>
                    <a:pt x="195834" y="863060"/>
                  </a:lnTo>
                  <a:lnTo>
                    <a:pt x="197072" y="863727"/>
                  </a:lnTo>
                  <a:lnTo>
                    <a:pt x="197072" y="863727"/>
                  </a:lnTo>
                  <a:lnTo>
                    <a:pt x="198311" y="864393"/>
                  </a:lnTo>
                  <a:lnTo>
                    <a:pt x="198311" y="864393"/>
                  </a:lnTo>
                  <a:lnTo>
                    <a:pt x="199549" y="864965"/>
                  </a:lnTo>
                  <a:lnTo>
                    <a:pt x="199549" y="864965"/>
                  </a:lnTo>
                  <a:cubicBezTo>
                    <a:pt x="199930" y="865156"/>
                    <a:pt x="200406" y="865346"/>
                    <a:pt x="200787" y="865536"/>
                  </a:cubicBezTo>
                  <a:lnTo>
                    <a:pt x="200787" y="865536"/>
                  </a:lnTo>
                  <a:lnTo>
                    <a:pt x="202120" y="866109"/>
                  </a:lnTo>
                  <a:lnTo>
                    <a:pt x="202120" y="866109"/>
                  </a:lnTo>
                  <a:lnTo>
                    <a:pt x="203454" y="866585"/>
                  </a:lnTo>
                  <a:lnTo>
                    <a:pt x="203454" y="866585"/>
                  </a:lnTo>
                  <a:lnTo>
                    <a:pt x="204788" y="867061"/>
                  </a:lnTo>
                  <a:lnTo>
                    <a:pt x="204788" y="867061"/>
                  </a:lnTo>
                  <a:lnTo>
                    <a:pt x="206121" y="867537"/>
                  </a:lnTo>
                  <a:lnTo>
                    <a:pt x="206121" y="867537"/>
                  </a:lnTo>
                  <a:lnTo>
                    <a:pt x="207454" y="867918"/>
                  </a:lnTo>
                  <a:lnTo>
                    <a:pt x="207454" y="867918"/>
                  </a:lnTo>
                  <a:lnTo>
                    <a:pt x="208788" y="868299"/>
                  </a:lnTo>
                  <a:lnTo>
                    <a:pt x="208788" y="868299"/>
                  </a:lnTo>
                  <a:lnTo>
                    <a:pt x="210121" y="868680"/>
                  </a:lnTo>
                  <a:lnTo>
                    <a:pt x="210121" y="868680"/>
                  </a:lnTo>
                  <a:lnTo>
                    <a:pt x="211550" y="868966"/>
                  </a:lnTo>
                  <a:lnTo>
                    <a:pt x="211550" y="868966"/>
                  </a:lnTo>
                  <a:cubicBezTo>
                    <a:pt x="212027" y="869061"/>
                    <a:pt x="212503" y="869156"/>
                    <a:pt x="212979" y="869251"/>
                  </a:cubicBezTo>
                  <a:lnTo>
                    <a:pt x="212979" y="869251"/>
                  </a:lnTo>
                  <a:lnTo>
                    <a:pt x="214408" y="869537"/>
                  </a:lnTo>
                  <a:lnTo>
                    <a:pt x="214408" y="869537"/>
                  </a:lnTo>
                  <a:lnTo>
                    <a:pt x="215836" y="869727"/>
                  </a:lnTo>
                  <a:lnTo>
                    <a:pt x="215836" y="869727"/>
                  </a:lnTo>
                  <a:lnTo>
                    <a:pt x="217265" y="869918"/>
                  </a:lnTo>
                  <a:lnTo>
                    <a:pt x="217265" y="869918"/>
                  </a:lnTo>
                  <a:lnTo>
                    <a:pt x="218694" y="870013"/>
                  </a:lnTo>
                  <a:lnTo>
                    <a:pt x="218694" y="870013"/>
                  </a:lnTo>
                  <a:lnTo>
                    <a:pt x="220123" y="870109"/>
                  </a:lnTo>
                  <a:lnTo>
                    <a:pt x="220123" y="870109"/>
                  </a:lnTo>
                  <a:lnTo>
                    <a:pt x="220599" y="870109"/>
                  </a:lnTo>
                  <a:cubicBezTo>
                    <a:pt x="221646" y="870109"/>
                    <a:pt x="222599" y="870204"/>
                    <a:pt x="223742" y="870204"/>
                  </a:cubicBezTo>
                  <a:lnTo>
                    <a:pt x="236505" y="870204"/>
                  </a:lnTo>
                  <a:lnTo>
                    <a:pt x="251270" y="870204"/>
                  </a:lnTo>
                  <a:cubicBezTo>
                    <a:pt x="295846" y="870204"/>
                    <a:pt x="332232" y="906590"/>
                    <a:pt x="332232" y="951167"/>
                  </a:cubicBezTo>
                  <a:lnTo>
                    <a:pt x="332232" y="1014508"/>
                  </a:lnTo>
                  <a:lnTo>
                    <a:pt x="332232" y="1109472"/>
                  </a:lnTo>
                  <a:lnTo>
                    <a:pt x="332232" y="1112615"/>
                  </a:lnTo>
                  <a:cubicBezTo>
                    <a:pt x="332232" y="1144238"/>
                    <a:pt x="358140" y="1170242"/>
                    <a:pt x="389858" y="1170242"/>
                  </a:cubicBezTo>
                  <a:lnTo>
                    <a:pt x="564737" y="1170242"/>
                  </a:lnTo>
                  <a:cubicBezTo>
                    <a:pt x="596455" y="1170242"/>
                    <a:pt x="622363" y="1144333"/>
                    <a:pt x="622363" y="1112615"/>
                  </a:cubicBezTo>
                  <a:lnTo>
                    <a:pt x="622363" y="1104519"/>
                  </a:lnTo>
                  <a:lnTo>
                    <a:pt x="624364" y="600646"/>
                  </a:lnTo>
                  <a:cubicBezTo>
                    <a:pt x="623983" y="579501"/>
                    <a:pt x="613696" y="559403"/>
                    <a:pt x="572928" y="559403"/>
                  </a:cubicBezTo>
                  <a:lnTo>
                    <a:pt x="529494" y="559403"/>
                  </a:lnTo>
                  <a:cubicBezTo>
                    <a:pt x="497777" y="559403"/>
                    <a:pt x="471868" y="533495"/>
                    <a:pt x="471868" y="501777"/>
                  </a:cubicBezTo>
                  <a:lnTo>
                    <a:pt x="471868" y="481774"/>
                  </a:lnTo>
                  <a:cubicBezTo>
                    <a:pt x="471868" y="450056"/>
                    <a:pt x="497777" y="424148"/>
                    <a:pt x="529494" y="424148"/>
                  </a:cubicBezTo>
                  <a:cubicBezTo>
                    <a:pt x="649034" y="424148"/>
                    <a:pt x="767810" y="423100"/>
                    <a:pt x="888302" y="423100"/>
                  </a:cubicBezTo>
                  <a:cubicBezTo>
                    <a:pt x="920019" y="423100"/>
                    <a:pt x="945928" y="397192"/>
                    <a:pt x="945928" y="365474"/>
                  </a:cubicBezTo>
                  <a:lnTo>
                    <a:pt x="945928" y="208312"/>
                  </a:lnTo>
                  <a:cubicBezTo>
                    <a:pt x="945928" y="205359"/>
                    <a:pt x="945928" y="202501"/>
                    <a:pt x="945452" y="202025"/>
                  </a:cubicBezTo>
                  <a:lnTo>
                    <a:pt x="945452" y="0"/>
                  </a:lnTo>
                  <a:lnTo>
                    <a:pt x="857726" y="0"/>
                  </a:lnTo>
                  <a:cubicBezTo>
                    <a:pt x="831818" y="0"/>
                    <a:pt x="809720" y="17431"/>
                    <a:pt x="802577" y="41053"/>
                  </a:cubicBezTo>
                  <a:lnTo>
                    <a:pt x="802577" y="83058"/>
                  </a:lnTo>
                  <a:cubicBezTo>
                    <a:pt x="802577" y="114681"/>
                    <a:pt x="776668" y="140684"/>
                    <a:pt x="744950" y="140684"/>
                  </a:cubicBezTo>
                  <a:lnTo>
                    <a:pt x="635508" y="140684"/>
                  </a:lnTo>
                  <a:lnTo>
                    <a:pt x="635508" y="230505"/>
                  </a:lnTo>
                  <a:cubicBezTo>
                    <a:pt x="635508" y="262128"/>
                    <a:pt x="609600" y="288131"/>
                    <a:pt x="577882" y="288131"/>
                  </a:cubicBezTo>
                  <a:lnTo>
                    <a:pt x="168402" y="288131"/>
                  </a:lnTo>
                  <a:close/>
                  <a:moveTo>
                    <a:pt x="165640" y="812483"/>
                  </a:moveTo>
                  <a:lnTo>
                    <a:pt x="165640" y="812483"/>
                  </a:lnTo>
                  <a:lnTo>
                    <a:pt x="165640" y="812483"/>
                  </a:lnTo>
                  <a:lnTo>
                    <a:pt x="165640" y="812483"/>
                  </a:lnTo>
                  <a:close/>
                  <a:moveTo>
                    <a:pt x="0" y="664083"/>
                  </a:moveTo>
                  <a:lnTo>
                    <a:pt x="0" y="664083"/>
                  </a:lnTo>
                  <a:lnTo>
                    <a:pt x="0" y="66408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4" name="Freeform: Shape 119">
              <a:extLst>
                <a:ext uri="{FF2B5EF4-FFF2-40B4-BE49-F238E27FC236}">
                  <a16:creationId xmlns:a16="http://schemas.microsoft.com/office/drawing/2014/main" id="{88982C6C-D079-8179-EBBC-AED4A87DFDFC}"/>
                </a:ext>
              </a:extLst>
            </p:cNvPr>
            <p:cNvSpPr/>
            <p:nvPr/>
          </p:nvSpPr>
          <p:spPr>
            <a:xfrm>
              <a:off x="5763689" y="4552457"/>
              <a:ext cx="678846" cy="1020508"/>
            </a:xfrm>
            <a:custGeom>
              <a:avLst/>
              <a:gdLst>
                <a:gd name="connsiteX0" fmla="*/ 374332 w 678846"/>
                <a:gd name="connsiteY0" fmla="*/ 1020509 h 1020508"/>
                <a:gd name="connsiteX1" fmla="*/ 678847 w 678846"/>
                <a:gd name="connsiteY1" fmla="*/ 1020509 h 1020508"/>
                <a:gd name="connsiteX2" fmla="*/ 678847 w 678846"/>
                <a:gd name="connsiteY2" fmla="*/ 0 h 1020508"/>
                <a:gd name="connsiteX3" fmla="*/ 544925 w 678846"/>
                <a:gd name="connsiteY3" fmla="*/ 0 h 1020508"/>
                <a:gd name="connsiteX4" fmla="*/ 474916 w 678846"/>
                <a:gd name="connsiteY4" fmla="*/ 70009 h 1020508"/>
                <a:gd name="connsiteX5" fmla="*/ 474916 w 678846"/>
                <a:gd name="connsiteY5" fmla="*/ 153258 h 1020508"/>
                <a:gd name="connsiteX6" fmla="*/ 234410 w 678846"/>
                <a:gd name="connsiteY6" fmla="*/ 153258 h 1020508"/>
                <a:gd name="connsiteX7" fmla="*/ 164402 w 678846"/>
                <a:gd name="connsiteY7" fmla="*/ 223266 h 1020508"/>
                <a:gd name="connsiteX8" fmla="*/ 164402 w 678846"/>
                <a:gd name="connsiteY8" fmla="*/ 284893 h 1020508"/>
                <a:gd name="connsiteX9" fmla="*/ 70009 w 678846"/>
                <a:gd name="connsiteY9" fmla="*/ 284893 h 1020508"/>
                <a:gd name="connsiteX10" fmla="*/ 0 w 678846"/>
                <a:gd name="connsiteY10" fmla="*/ 354902 h 1020508"/>
                <a:gd name="connsiteX11" fmla="*/ 0 w 678846"/>
                <a:gd name="connsiteY11" fmla="*/ 662845 h 1020508"/>
                <a:gd name="connsiteX12" fmla="*/ 70009 w 678846"/>
                <a:gd name="connsiteY12" fmla="*/ 732854 h 1020508"/>
                <a:gd name="connsiteX13" fmla="*/ 122682 w 678846"/>
                <a:gd name="connsiteY13" fmla="*/ 732854 h 1020508"/>
                <a:gd name="connsiteX14" fmla="*/ 164402 w 678846"/>
                <a:gd name="connsiteY14" fmla="*/ 777145 h 1020508"/>
                <a:gd name="connsiteX15" fmla="*/ 164402 w 678846"/>
                <a:gd name="connsiteY15" fmla="*/ 806292 h 1020508"/>
                <a:gd name="connsiteX16" fmla="*/ 234410 w 678846"/>
                <a:gd name="connsiteY16" fmla="*/ 876300 h 1020508"/>
                <a:gd name="connsiteX17" fmla="*/ 316706 w 678846"/>
                <a:gd name="connsiteY17" fmla="*/ 876300 h 1020508"/>
                <a:gd name="connsiteX18" fmla="*/ 316706 w 678846"/>
                <a:gd name="connsiteY18" fmla="*/ 962692 h 1020508"/>
                <a:gd name="connsiteX19" fmla="*/ 374332 w 678846"/>
                <a:gd name="connsiteY19" fmla="*/ 1020509 h 102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8846" h="1020508">
                  <a:moveTo>
                    <a:pt x="374332" y="1020509"/>
                  </a:moveTo>
                  <a:lnTo>
                    <a:pt x="678847" y="1020509"/>
                  </a:lnTo>
                  <a:lnTo>
                    <a:pt x="678847" y="0"/>
                  </a:lnTo>
                  <a:lnTo>
                    <a:pt x="544925" y="0"/>
                  </a:lnTo>
                  <a:cubicBezTo>
                    <a:pt x="506444" y="0"/>
                    <a:pt x="474916" y="31528"/>
                    <a:pt x="474916" y="70009"/>
                  </a:cubicBezTo>
                  <a:lnTo>
                    <a:pt x="474916" y="153258"/>
                  </a:lnTo>
                  <a:lnTo>
                    <a:pt x="234410" y="153258"/>
                  </a:lnTo>
                  <a:cubicBezTo>
                    <a:pt x="195929" y="153258"/>
                    <a:pt x="164402" y="184785"/>
                    <a:pt x="164402" y="223266"/>
                  </a:cubicBezTo>
                  <a:lnTo>
                    <a:pt x="164402" y="284893"/>
                  </a:lnTo>
                  <a:lnTo>
                    <a:pt x="70009" y="284893"/>
                  </a:lnTo>
                  <a:cubicBezTo>
                    <a:pt x="31528" y="284893"/>
                    <a:pt x="0" y="316421"/>
                    <a:pt x="0" y="354902"/>
                  </a:cubicBezTo>
                  <a:lnTo>
                    <a:pt x="0" y="662845"/>
                  </a:lnTo>
                  <a:cubicBezTo>
                    <a:pt x="0" y="701326"/>
                    <a:pt x="31528" y="732854"/>
                    <a:pt x="70009" y="732854"/>
                  </a:cubicBezTo>
                  <a:lnTo>
                    <a:pt x="122682" y="732854"/>
                  </a:lnTo>
                  <a:cubicBezTo>
                    <a:pt x="149066" y="734854"/>
                    <a:pt x="165545" y="754475"/>
                    <a:pt x="164402" y="777145"/>
                  </a:cubicBezTo>
                  <a:lnTo>
                    <a:pt x="164402" y="806292"/>
                  </a:lnTo>
                  <a:cubicBezTo>
                    <a:pt x="164402" y="844772"/>
                    <a:pt x="195929" y="876300"/>
                    <a:pt x="234410" y="876300"/>
                  </a:cubicBezTo>
                  <a:lnTo>
                    <a:pt x="316706" y="876300"/>
                  </a:lnTo>
                  <a:lnTo>
                    <a:pt x="316706" y="962692"/>
                  </a:lnTo>
                  <a:cubicBezTo>
                    <a:pt x="316706" y="994600"/>
                    <a:pt x="342615" y="1020509"/>
                    <a:pt x="374332" y="102050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46" name="Freeform: Shape 120">
              <a:extLst>
                <a:ext uri="{FF2B5EF4-FFF2-40B4-BE49-F238E27FC236}">
                  <a16:creationId xmlns:a16="http://schemas.microsoft.com/office/drawing/2014/main" id="{6A081B91-E266-FC63-104F-35E053A0FFEE}"/>
                </a:ext>
              </a:extLst>
            </p:cNvPr>
            <p:cNvSpPr/>
            <p:nvPr/>
          </p:nvSpPr>
          <p:spPr>
            <a:xfrm>
              <a:off x="5282867" y="4139834"/>
              <a:ext cx="864774" cy="563117"/>
            </a:xfrm>
            <a:custGeom>
              <a:avLst/>
              <a:gdLst>
                <a:gd name="connsiteX0" fmla="*/ 0 w 864774"/>
                <a:gd name="connsiteY0" fmla="*/ 208979 h 563117"/>
                <a:gd name="connsiteX1" fmla="*/ 0 w 864774"/>
                <a:gd name="connsiteY1" fmla="*/ 563118 h 563117"/>
                <a:gd name="connsiteX2" fmla="*/ 101251 w 864774"/>
                <a:gd name="connsiteY2" fmla="*/ 563118 h 563117"/>
                <a:gd name="connsiteX3" fmla="*/ 158877 w 864774"/>
                <a:gd name="connsiteY3" fmla="*/ 505492 h 563117"/>
                <a:gd name="connsiteX4" fmla="*/ 158877 w 864774"/>
                <a:gd name="connsiteY4" fmla="*/ 415671 h 563117"/>
                <a:gd name="connsiteX5" fmla="*/ 268319 w 864774"/>
                <a:gd name="connsiteY5" fmla="*/ 415671 h 563117"/>
                <a:gd name="connsiteX6" fmla="*/ 325945 w 864774"/>
                <a:gd name="connsiteY6" fmla="*/ 358045 h 563117"/>
                <a:gd name="connsiteX7" fmla="*/ 325945 w 864774"/>
                <a:gd name="connsiteY7" fmla="*/ 321564 h 563117"/>
                <a:gd name="connsiteX8" fmla="*/ 381095 w 864774"/>
                <a:gd name="connsiteY8" fmla="*/ 280511 h 563117"/>
                <a:gd name="connsiteX9" fmla="*/ 864775 w 864774"/>
                <a:gd name="connsiteY9" fmla="*/ 280416 h 563117"/>
                <a:gd name="connsiteX10" fmla="*/ 864775 w 864774"/>
                <a:gd name="connsiteY10" fmla="*/ 278416 h 563117"/>
                <a:gd name="connsiteX11" fmla="*/ 856679 w 864774"/>
                <a:gd name="connsiteY11" fmla="*/ 278416 h 563117"/>
                <a:gd name="connsiteX12" fmla="*/ 799052 w 864774"/>
                <a:gd name="connsiteY12" fmla="*/ 220789 h 563117"/>
                <a:gd name="connsiteX13" fmla="*/ 799052 w 864774"/>
                <a:gd name="connsiteY13" fmla="*/ 1143 h 563117"/>
                <a:gd name="connsiteX14" fmla="*/ 786575 w 864774"/>
                <a:gd name="connsiteY14" fmla="*/ 0 h 563117"/>
                <a:gd name="connsiteX15" fmla="*/ 453580 w 864774"/>
                <a:gd name="connsiteY15" fmla="*/ 0 h 563117"/>
                <a:gd name="connsiteX16" fmla="*/ 404050 w 864774"/>
                <a:gd name="connsiteY16" fmla="*/ 0 h 563117"/>
                <a:gd name="connsiteX17" fmla="*/ 288703 w 864774"/>
                <a:gd name="connsiteY17" fmla="*/ 0 h 563117"/>
                <a:gd name="connsiteX18" fmla="*/ 218884 w 864774"/>
                <a:gd name="connsiteY18" fmla="*/ 64389 h 563117"/>
                <a:gd name="connsiteX19" fmla="*/ 138113 w 864774"/>
                <a:gd name="connsiteY19" fmla="*/ 138874 h 563117"/>
                <a:gd name="connsiteX20" fmla="*/ 69913 w 864774"/>
                <a:gd name="connsiteY20" fmla="*/ 138874 h 563117"/>
                <a:gd name="connsiteX21" fmla="*/ 0 w 864774"/>
                <a:gd name="connsiteY21" fmla="*/ 208979 h 56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64774" h="563117">
                  <a:moveTo>
                    <a:pt x="0" y="208979"/>
                  </a:moveTo>
                  <a:lnTo>
                    <a:pt x="0" y="563118"/>
                  </a:lnTo>
                  <a:lnTo>
                    <a:pt x="101251" y="563118"/>
                  </a:lnTo>
                  <a:cubicBezTo>
                    <a:pt x="132969" y="563118"/>
                    <a:pt x="158877" y="537210"/>
                    <a:pt x="158877" y="505492"/>
                  </a:cubicBezTo>
                  <a:lnTo>
                    <a:pt x="158877" y="415671"/>
                  </a:lnTo>
                  <a:lnTo>
                    <a:pt x="268319" y="415671"/>
                  </a:lnTo>
                  <a:cubicBezTo>
                    <a:pt x="300038" y="415671"/>
                    <a:pt x="325945" y="389763"/>
                    <a:pt x="325945" y="358045"/>
                  </a:cubicBezTo>
                  <a:lnTo>
                    <a:pt x="325945" y="321564"/>
                  </a:lnTo>
                  <a:cubicBezTo>
                    <a:pt x="333089" y="297847"/>
                    <a:pt x="355187" y="280511"/>
                    <a:pt x="381095" y="280511"/>
                  </a:cubicBezTo>
                  <a:cubicBezTo>
                    <a:pt x="546449" y="280511"/>
                    <a:pt x="390430" y="280416"/>
                    <a:pt x="864775" y="280416"/>
                  </a:cubicBezTo>
                  <a:lnTo>
                    <a:pt x="864775" y="278416"/>
                  </a:lnTo>
                  <a:lnTo>
                    <a:pt x="856679" y="278416"/>
                  </a:lnTo>
                  <a:cubicBezTo>
                    <a:pt x="825055" y="278416"/>
                    <a:pt x="799052" y="252508"/>
                    <a:pt x="799052" y="220789"/>
                  </a:cubicBezTo>
                  <a:lnTo>
                    <a:pt x="799052" y="1143"/>
                  </a:lnTo>
                  <a:cubicBezTo>
                    <a:pt x="795052" y="381"/>
                    <a:pt x="790860" y="0"/>
                    <a:pt x="786575" y="0"/>
                  </a:cubicBezTo>
                  <a:lnTo>
                    <a:pt x="453580" y="0"/>
                  </a:lnTo>
                  <a:lnTo>
                    <a:pt x="404050" y="0"/>
                  </a:lnTo>
                  <a:lnTo>
                    <a:pt x="288703" y="0"/>
                  </a:lnTo>
                  <a:cubicBezTo>
                    <a:pt x="252126" y="0"/>
                    <a:pt x="221742" y="28480"/>
                    <a:pt x="218884" y="64389"/>
                  </a:cubicBezTo>
                  <a:cubicBezTo>
                    <a:pt x="215551" y="106585"/>
                    <a:pt x="180499" y="138874"/>
                    <a:pt x="138113" y="138874"/>
                  </a:cubicBezTo>
                  <a:lnTo>
                    <a:pt x="69913" y="138874"/>
                  </a:lnTo>
                  <a:cubicBezTo>
                    <a:pt x="31528" y="138970"/>
                    <a:pt x="0" y="170497"/>
                    <a:pt x="0" y="208979"/>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79" name="Freeform: Shape 121">
              <a:extLst>
                <a:ext uri="{FF2B5EF4-FFF2-40B4-BE49-F238E27FC236}">
                  <a16:creationId xmlns:a16="http://schemas.microsoft.com/office/drawing/2014/main" id="{39E782E4-BA45-3F61-EC6A-A0A9ACA33D8A}"/>
                </a:ext>
              </a:extLst>
            </p:cNvPr>
            <p:cNvSpPr/>
            <p:nvPr/>
          </p:nvSpPr>
          <p:spPr>
            <a:xfrm>
              <a:off x="4017848" y="3391550"/>
              <a:ext cx="1149861" cy="437387"/>
            </a:xfrm>
            <a:custGeom>
              <a:avLst/>
              <a:gdLst>
                <a:gd name="connsiteX0" fmla="*/ 16292 w 1149861"/>
                <a:gd name="connsiteY0" fmla="*/ 437388 h 437387"/>
                <a:gd name="connsiteX1" fmla="*/ 927834 w 1149861"/>
                <a:gd name="connsiteY1" fmla="*/ 437388 h 437387"/>
                <a:gd name="connsiteX2" fmla="*/ 985460 w 1149861"/>
                <a:gd name="connsiteY2" fmla="*/ 379762 h 437387"/>
                <a:gd name="connsiteX3" fmla="*/ 985460 w 1149861"/>
                <a:gd name="connsiteY3" fmla="*/ 216217 h 437387"/>
                <a:gd name="connsiteX4" fmla="*/ 1066423 w 1149861"/>
                <a:gd name="connsiteY4" fmla="*/ 135255 h 437387"/>
                <a:gd name="connsiteX5" fmla="*/ 1092236 w 1149861"/>
                <a:gd name="connsiteY5" fmla="*/ 135255 h 437387"/>
                <a:gd name="connsiteX6" fmla="*/ 1149862 w 1149861"/>
                <a:gd name="connsiteY6" fmla="*/ 77629 h 437387"/>
                <a:gd name="connsiteX7" fmla="*/ 1149862 w 1149861"/>
                <a:gd name="connsiteY7" fmla="*/ 57626 h 437387"/>
                <a:gd name="connsiteX8" fmla="*/ 1092236 w 1149861"/>
                <a:gd name="connsiteY8" fmla="*/ 0 h 437387"/>
                <a:gd name="connsiteX9" fmla="*/ 927834 w 1149861"/>
                <a:gd name="connsiteY9" fmla="*/ 0 h 437387"/>
                <a:gd name="connsiteX10" fmla="*/ 698662 w 1149861"/>
                <a:gd name="connsiteY10" fmla="*/ 0 h 437387"/>
                <a:gd name="connsiteX11" fmla="*/ 641322 w 1149861"/>
                <a:gd name="connsiteY11" fmla="*/ 71056 h 437387"/>
                <a:gd name="connsiteX12" fmla="*/ 571504 w 1149861"/>
                <a:gd name="connsiteY12" fmla="*/ 135446 h 437387"/>
                <a:gd name="connsiteX13" fmla="*/ 456156 w 1149861"/>
                <a:gd name="connsiteY13" fmla="*/ 135446 h 437387"/>
                <a:gd name="connsiteX14" fmla="*/ 406626 w 1149861"/>
                <a:gd name="connsiteY14" fmla="*/ 135446 h 437387"/>
                <a:gd name="connsiteX15" fmla="*/ 165262 w 1149861"/>
                <a:gd name="connsiteY15" fmla="*/ 135446 h 437387"/>
                <a:gd name="connsiteX16" fmla="*/ 165262 w 1149861"/>
                <a:gd name="connsiteY16" fmla="*/ 232696 h 437387"/>
                <a:gd name="connsiteX17" fmla="*/ 107636 w 1149861"/>
                <a:gd name="connsiteY17" fmla="*/ 290322 h 437387"/>
                <a:gd name="connsiteX18" fmla="*/ 72775 w 1149861"/>
                <a:gd name="connsiteY18" fmla="*/ 290322 h 437387"/>
                <a:gd name="connsiteX19" fmla="*/ 99 w 1149861"/>
                <a:gd name="connsiteY19" fmla="*/ 366998 h 437387"/>
                <a:gd name="connsiteX20" fmla="*/ 99 w 1149861"/>
                <a:gd name="connsiteY20" fmla="*/ 435007 h 437387"/>
                <a:gd name="connsiteX21" fmla="*/ 16292 w 1149861"/>
                <a:gd name="connsiteY21" fmla="*/ 437388 h 43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9861" h="437387">
                  <a:moveTo>
                    <a:pt x="16292" y="437388"/>
                  </a:moveTo>
                  <a:lnTo>
                    <a:pt x="927834" y="437388"/>
                  </a:lnTo>
                  <a:cubicBezTo>
                    <a:pt x="959552" y="437388"/>
                    <a:pt x="985460" y="411480"/>
                    <a:pt x="985460" y="379762"/>
                  </a:cubicBezTo>
                  <a:lnTo>
                    <a:pt x="985460" y="216217"/>
                  </a:lnTo>
                  <a:cubicBezTo>
                    <a:pt x="985460" y="171640"/>
                    <a:pt x="1021846" y="135255"/>
                    <a:pt x="1066423" y="135255"/>
                  </a:cubicBezTo>
                  <a:lnTo>
                    <a:pt x="1092236" y="135255"/>
                  </a:lnTo>
                  <a:cubicBezTo>
                    <a:pt x="1123954" y="135255"/>
                    <a:pt x="1149862" y="109347"/>
                    <a:pt x="1149862" y="77629"/>
                  </a:cubicBezTo>
                  <a:lnTo>
                    <a:pt x="1149862" y="57626"/>
                  </a:lnTo>
                  <a:cubicBezTo>
                    <a:pt x="1149862" y="25908"/>
                    <a:pt x="1123954" y="0"/>
                    <a:pt x="1092236" y="0"/>
                  </a:cubicBezTo>
                  <a:lnTo>
                    <a:pt x="927834" y="0"/>
                  </a:lnTo>
                  <a:lnTo>
                    <a:pt x="698662" y="0"/>
                  </a:lnTo>
                  <a:cubicBezTo>
                    <a:pt x="667420" y="9334"/>
                    <a:pt x="644084" y="36957"/>
                    <a:pt x="641322" y="71056"/>
                  </a:cubicBezTo>
                  <a:cubicBezTo>
                    <a:pt x="638465" y="106966"/>
                    <a:pt x="608175" y="135446"/>
                    <a:pt x="571504" y="135446"/>
                  </a:cubicBezTo>
                  <a:lnTo>
                    <a:pt x="456156" y="135446"/>
                  </a:lnTo>
                  <a:lnTo>
                    <a:pt x="406626" y="135446"/>
                  </a:lnTo>
                  <a:lnTo>
                    <a:pt x="165262" y="135446"/>
                  </a:lnTo>
                  <a:lnTo>
                    <a:pt x="165262" y="232696"/>
                  </a:lnTo>
                  <a:cubicBezTo>
                    <a:pt x="165262" y="264414"/>
                    <a:pt x="139354" y="290322"/>
                    <a:pt x="107636" y="290322"/>
                  </a:cubicBezTo>
                  <a:lnTo>
                    <a:pt x="72775" y="290322"/>
                  </a:lnTo>
                  <a:cubicBezTo>
                    <a:pt x="16482" y="290322"/>
                    <a:pt x="-1520" y="345376"/>
                    <a:pt x="99" y="366998"/>
                  </a:cubicBezTo>
                  <a:lnTo>
                    <a:pt x="99" y="435007"/>
                  </a:lnTo>
                  <a:cubicBezTo>
                    <a:pt x="5338" y="436626"/>
                    <a:pt x="10672" y="437388"/>
                    <a:pt x="16292" y="437388"/>
                  </a:cubicBez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0" name="Freeform: Shape 122">
              <a:extLst>
                <a:ext uri="{FF2B5EF4-FFF2-40B4-BE49-F238E27FC236}">
                  <a16:creationId xmlns:a16="http://schemas.microsoft.com/office/drawing/2014/main" id="{F17B210F-91FF-7F34-95B1-20B259085BBF}"/>
                </a:ext>
              </a:extLst>
            </p:cNvPr>
            <p:cNvSpPr/>
            <p:nvPr/>
          </p:nvSpPr>
          <p:spPr>
            <a:xfrm>
              <a:off x="4975781" y="4445015"/>
              <a:ext cx="307848" cy="259556"/>
            </a:xfrm>
            <a:custGeom>
              <a:avLst/>
              <a:gdLst>
                <a:gd name="connsiteX0" fmla="*/ 115157 w 307848"/>
                <a:gd name="connsiteY0" fmla="*/ 0 h 259556"/>
                <a:gd name="connsiteX1" fmla="*/ 0 w 307848"/>
                <a:gd name="connsiteY1" fmla="*/ 114300 h 259556"/>
                <a:gd name="connsiteX2" fmla="*/ 0 w 307848"/>
                <a:gd name="connsiteY2" fmla="*/ 259556 h 259556"/>
                <a:gd name="connsiteX3" fmla="*/ 115157 w 307848"/>
                <a:gd name="connsiteY3" fmla="*/ 259556 h 259556"/>
                <a:gd name="connsiteX4" fmla="*/ 154305 w 307848"/>
                <a:gd name="connsiteY4" fmla="*/ 259556 h 259556"/>
                <a:gd name="connsiteX5" fmla="*/ 307848 w 307848"/>
                <a:gd name="connsiteY5" fmla="*/ 259556 h 259556"/>
                <a:gd name="connsiteX6" fmla="*/ 307848 w 307848"/>
                <a:gd name="connsiteY6" fmla="*/ 0 h 259556"/>
                <a:gd name="connsiteX7" fmla="*/ 115157 w 307848"/>
                <a:gd name="connsiteY7"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848" h="259556">
                  <a:moveTo>
                    <a:pt x="115157" y="0"/>
                  </a:moveTo>
                  <a:cubicBezTo>
                    <a:pt x="51816" y="0"/>
                    <a:pt x="0" y="51435"/>
                    <a:pt x="0" y="114300"/>
                  </a:cubicBezTo>
                  <a:lnTo>
                    <a:pt x="0" y="259556"/>
                  </a:lnTo>
                  <a:lnTo>
                    <a:pt x="115157" y="259556"/>
                  </a:lnTo>
                  <a:lnTo>
                    <a:pt x="154305" y="259556"/>
                  </a:lnTo>
                  <a:lnTo>
                    <a:pt x="307848" y="259556"/>
                  </a:lnTo>
                  <a:lnTo>
                    <a:pt x="307848" y="0"/>
                  </a:lnTo>
                  <a:lnTo>
                    <a:pt x="115157"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4" name="Freeform: Shape 123">
              <a:extLst>
                <a:ext uri="{FF2B5EF4-FFF2-40B4-BE49-F238E27FC236}">
                  <a16:creationId xmlns:a16="http://schemas.microsoft.com/office/drawing/2014/main" id="{A41312BC-39B6-FF6C-D657-9F76C7F481F7}"/>
                </a:ext>
              </a:extLst>
            </p:cNvPr>
            <p:cNvSpPr/>
            <p:nvPr/>
          </p:nvSpPr>
          <p:spPr>
            <a:xfrm>
              <a:off x="4180063" y="3970003"/>
              <a:ext cx="470820" cy="419195"/>
            </a:xfrm>
            <a:custGeom>
              <a:avLst/>
              <a:gdLst>
                <a:gd name="connsiteX0" fmla="*/ 57626 w 470820"/>
                <a:gd name="connsiteY0" fmla="*/ 571 h 419195"/>
                <a:gd name="connsiteX1" fmla="*/ 0 w 470820"/>
                <a:gd name="connsiteY1" fmla="*/ 58198 h 419195"/>
                <a:gd name="connsiteX2" fmla="*/ 0 w 470820"/>
                <a:gd name="connsiteY2" fmla="*/ 78200 h 419195"/>
                <a:gd name="connsiteX3" fmla="*/ 57626 w 470820"/>
                <a:gd name="connsiteY3" fmla="*/ 135827 h 419195"/>
                <a:gd name="connsiteX4" fmla="*/ 72771 w 470820"/>
                <a:gd name="connsiteY4" fmla="*/ 135827 h 419195"/>
                <a:gd name="connsiteX5" fmla="*/ 155353 w 470820"/>
                <a:gd name="connsiteY5" fmla="*/ 205073 h 419195"/>
                <a:gd name="connsiteX6" fmla="*/ 157448 w 470820"/>
                <a:gd name="connsiteY6" fmla="*/ 319945 h 419195"/>
                <a:gd name="connsiteX7" fmla="*/ 158877 w 470820"/>
                <a:gd name="connsiteY7" fmla="*/ 325946 h 419195"/>
                <a:gd name="connsiteX8" fmla="*/ 158877 w 470820"/>
                <a:gd name="connsiteY8" fmla="*/ 347853 h 419195"/>
                <a:gd name="connsiteX9" fmla="*/ 230219 w 470820"/>
                <a:gd name="connsiteY9" fmla="*/ 419195 h 419195"/>
                <a:gd name="connsiteX10" fmla="*/ 293275 w 470820"/>
                <a:gd name="connsiteY10" fmla="*/ 419195 h 419195"/>
                <a:gd name="connsiteX11" fmla="*/ 293275 w 470820"/>
                <a:gd name="connsiteY11" fmla="*/ 418338 h 419195"/>
                <a:gd name="connsiteX12" fmla="*/ 382714 w 470820"/>
                <a:gd name="connsiteY12" fmla="*/ 418338 h 419195"/>
                <a:gd name="connsiteX13" fmla="*/ 470821 w 470820"/>
                <a:gd name="connsiteY13" fmla="*/ 330232 h 419195"/>
                <a:gd name="connsiteX14" fmla="*/ 470821 w 470820"/>
                <a:gd name="connsiteY14" fmla="*/ 0 h 419195"/>
                <a:gd name="connsiteX15" fmla="*/ 57626 w 470820"/>
                <a:gd name="connsiteY15" fmla="*/ 571 h 419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70820" h="419195">
                  <a:moveTo>
                    <a:pt x="57626" y="571"/>
                  </a:moveTo>
                  <a:cubicBezTo>
                    <a:pt x="25908" y="571"/>
                    <a:pt x="0" y="26479"/>
                    <a:pt x="0" y="58198"/>
                  </a:cubicBezTo>
                  <a:lnTo>
                    <a:pt x="0" y="78200"/>
                  </a:lnTo>
                  <a:cubicBezTo>
                    <a:pt x="0" y="109919"/>
                    <a:pt x="25908" y="135827"/>
                    <a:pt x="57626" y="135827"/>
                  </a:cubicBezTo>
                  <a:lnTo>
                    <a:pt x="72771" y="135827"/>
                  </a:lnTo>
                  <a:cubicBezTo>
                    <a:pt x="88011" y="136303"/>
                    <a:pt x="154114" y="133160"/>
                    <a:pt x="155353" y="205073"/>
                  </a:cubicBezTo>
                  <a:lnTo>
                    <a:pt x="157448" y="319945"/>
                  </a:lnTo>
                  <a:cubicBezTo>
                    <a:pt x="158020" y="321850"/>
                    <a:pt x="158496" y="323850"/>
                    <a:pt x="158877" y="325946"/>
                  </a:cubicBezTo>
                  <a:lnTo>
                    <a:pt x="158877" y="347853"/>
                  </a:lnTo>
                  <a:cubicBezTo>
                    <a:pt x="158877" y="387096"/>
                    <a:pt x="190976" y="419195"/>
                    <a:pt x="230219" y="419195"/>
                  </a:cubicBezTo>
                  <a:lnTo>
                    <a:pt x="293275" y="419195"/>
                  </a:lnTo>
                  <a:lnTo>
                    <a:pt x="293275" y="418338"/>
                  </a:lnTo>
                  <a:lnTo>
                    <a:pt x="382714" y="418338"/>
                  </a:lnTo>
                  <a:cubicBezTo>
                    <a:pt x="431197" y="418338"/>
                    <a:pt x="470821" y="378714"/>
                    <a:pt x="470821" y="330232"/>
                  </a:cubicBezTo>
                  <a:lnTo>
                    <a:pt x="470821" y="0"/>
                  </a:lnTo>
                  <a:lnTo>
                    <a:pt x="57626" y="571"/>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5" name="Freeform: Shape 124">
              <a:extLst>
                <a:ext uri="{FF2B5EF4-FFF2-40B4-BE49-F238E27FC236}">
                  <a16:creationId xmlns:a16="http://schemas.microsoft.com/office/drawing/2014/main" id="{074C7ECB-659A-C9EA-CB5E-5062610C2F47}"/>
                </a:ext>
              </a:extLst>
            </p:cNvPr>
            <p:cNvSpPr/>
            <p:nvPr/>
          </p:nvSpPr>
          <p:spPr>
            <a:xfrm>
              <a:off x="5003118" y="3381263"/>
              <a:ext cx="1432559" cy="951547"/>
            </a:xfrm>
            <a:custGeom>
              <a:avLst/>
              <a:gdLst>
                <a:gd name="connsiteX0" fmla="*/ 1331309 w 1432559"/>
                <a:gd name="connsiteY0" fmla="*/ 122872 h 951547"/>
                <a:gd name="connsiteX1" fmla="*/ 1217009 w 1432559"/>
                <a:gd name="connsiteY1" fmla="*/ 8572 h 951547"/>
                <a:gd name="connsiteX2" fmla="*/ 1217009 w 1432559"/>
                <a:gd name="connsiteY2" fmla="*/ 0 h 951547"/>
                <a:gd name="connsiteX3" fmla="*/ 508921 w 1432559"/>
                <a:gd name="connsiteY3" fmla="*/ 0 h 951547"/>
                <a:gd name="connsiteX4" fmla="*/ 459391 w 1432559"/>
                <a:gd name="connsiteY4" fmla="*/ 0 h 951547"/>
                <a:gd name="connsiteX5" fmla="*/ 344043 w 1432559"/>
                <a:gd name="connsiteY5" fmla="*/ 0 h 951547"/>
                <a:gd name="connsiteX6" fmla="*/ 274225 w 1432559"/>
                <a:gd name="connsiteY6" fmla="*/ 64389 h 951547"/>
                <a:gd name="connsiteX7" fmla="*/ 193453 w 1432559"/>
                <a:gd name="connsiteY7" fmla="*/ 138875 h 951547"/>
                <a:gd name="connsiteX8" fmla="*/ 70009 w 1432559"/>
                <a:gd name="connsiteY8" fmla="*/ 138875 h 951547"/>
                <a:gd name="connsiteX9" fmla="*/ 0 w 1432559"/>
                <a:gd name="connsiteY9" fmla="*/ 208883 h 951547"/>
                <a:gd name="connsiteX10" fmla="*/ 0 w 1432559"/>
                <a:gd name="connsiteY10" fmla="*/ 447008 h 951547"/>
                <a:gd name="connsiteX11" fmla="*/ 222980 w 1432559"/>
                <a:gd name="connsiteY11" fmla="*/ 447008 h 951547"/>
                <a:gd name="connsiteX12" fmla="*/ 281749 w 1432559"/>
                <a:gd name="connsiteY12" fmla="*/ 505778 h 951547"/>
                <a:gd name="connsiteX13" fmla="*/ 281749 w 1432559"/>
                <a:gd name="connsiteY13" fmla="*/ 542258 h 951547"/>
                <a:gd name="connsiteX14" fmla="*/ 281749 w 1432559"/>
                <a:gd name="connsiteY14" fmla="*/ 951547 h 951547"/>
                <a:gd name="connsiteX15" fmla="*/ 349853 w 1432559"/>
                <a:gd name="connsiteY15" fmla="*/ 897446 h 951547"/>
                <a:gd name="connsiteX16" fmla="*/ 418052 w 1432559"/>
                <a:gd name="connsiteY16" fmla="*/ 897446 h 951547"/>
                <a:gd name="connsiteX17" fmla="*/ 498824 w 1432559"/>
                <a:gd name="connsiteY17" fmla="*/ 822960 h 951547"/>
                <a:gd name="connsiteX18" fmla="*/ 568643 w 1432559"/>
                <a:gd name="connsiteY18" fmla="*/ 758571 h 951547"/>
                <a:gd name="connsiteX19" fmla="*/ 683990 w 1432559"/>
                <a:gd name="connsiteY19" fmla="*/ 758571 h 951547"/>
                <a:gd name="connsiteX20" fmla="*/ 733520 w 1432559"/>
                <a:gd name="connsiteY20" fmla="*/ 758571 h 951547"/>
                <a:gd name="connsiteX21" fmla="*/ 1066514 w 1432559"/>
                <a:gd name="connsiteY21" fmla="*/ 758571 h 951547"/>
                <a:gd name="connsiteX22" fmla="*/ 1078992 w 1432559"/>
                <a:gd name="connsiteY22" fmla="*/ 759714 h 951547"/>
                <a:gd name="connsiteX23" fmla="*/ 1078992 w 1432559"/>
                <a:gd name="connsiteY23" fmla="*/ 617506 h 951547"/>
                <a:gd name="connsiteX24" fmla="*/ 1136618 w 1432559"/>
                <a:gd name="connsiteY24" fmla="*/ 559880 h 951547"/>
                <a:gd name="connsiteX25" fmla="*/ 1156621 w 1432559"/>
                <a:gd name="connsiteY25" fmla="*/ 559880 h 951547"/>
                <a:gd name="connsiteX26" fmla="*/ 1158335 w 1432559"/>
                <a:gd name="connsiteY26" fmla="*/ 559880 h 951547"/>
                <a:gd name="connsiteX27" fmla="*/ 1209199 w 1432559"/>
                <a:gd name="connsiteY27" fmla="*/ 559880 h 951547"/>
                <a:gd name="connsiteX28" fmla="*/ 1266825 w 1432559"/>
                <a:gd name="connsiteY28" fmla="*/ 502253 h 951547"/>
                <a:gd name="connsiteX29" fmla="*/ 1266825 w 1432559"/>
                <a:gd name="connsiteY29" fmla="*/ 425768 h 951547"/>
                <a:gd name="connsiteX30" fmla="*/ 1349121 w 1432559"/>
                <a:gd name="connsiteY30" fmla="*/ 425768 h 951547"/>
                <a:gd name="connsiteX31" fmla="*/ 1432560 w 1432559"/>
                <a:gd name="connsiteY31" fmla="*/ 342329 h 951547"/>
                <a:gd name="connsiteX32" fmla="*/ 1432560 w 1432559"/>
                <a:gd name="connsiteY32" fmla="*/ 122777 h 951547"/>
                <a:gd name="connsiteX33" fmla="*/ 1331309 w 1432559"/>
                <a:gd name="connsiteY33" fmla="*/ 122777 h 95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32559" h="951547">
                  <a:moveTo>
                    <a:pt x="1331309" y="122872"/>
                  </a:moveTo>
                  <a:cubicBezTo>
                    <a:pt x="1268444" y="122872"/>
                    <a:pt x="1217009" y="71438"/>
                    <a:pt x="1217009" y="8572"/>
                  </a:cubicBezTo>
                  <a:lnTo>
                    <a:pt x="1217009" y="0"/>
                  </a:lnTo>
                  <a:lnTo>
                    <a:pt x="508921" y="0"/>
                  </a:lnTo>
                  <a:lnTo>
                    <a:pt x="459391" y="0"/>
                  </a:lnTo>
                  <a:lnTo>
                    <a:pt x="344043" y="0"/>
                  </a:lnTo>
                  <a:cubicBezTo>
                    <a:pt x="307467" y="0"/>
                    <a:pt x="277082" y="28480"/>
                    <a:pt x="274225" y="64389"/>
                  </a:cubicBezTo>
                  <a:cubicBezTo>
                    <a:pt x="270891" y="106585"/>
                    <a:pt x="235839" y="138875"/>
                    <a:pt x="193453" y="138875"/>
                  </a:cubicBezTo>
                  <a:lnTo>
                    <a:pt x="70009" y="138875"/>
                  </a:lnTo>
                  <a:cubicBezTo>
                    <a:pt x="31528" y="138875"/>
                    <a:pt x="0" y="170497"/>
                    <a:pt x="0" y="208883"/>
                  </a:cubicBezTo>
                  <a:lnTo>
                    <a:pt x="0" y="447008"/>
                  </a:lnTo>
                  <a:lnTo>
                    <a:pt x="222980" y="447008"/>
                  </a:lnTo>
                  <a:cubicBezTo>
                    <a:pt x="255270" y="447008"/>
                    <a:pt x="281749" y="473488"/>
                    <a:pt x="281749" y="505778"/>
                  </a:cubicBezTo>
                  <a:lnTo>
                    <a:pt x="281749" y="542258"/>
                  </a:lnTo>
                  <a:lnTo>
                    <a:pt x="281749" y="951547"/>
                  </a:lnTo>
                  <a:cubicBezTo>
                    <a:pt x="288988" y="920687"/>
                    <a:pt x="316896" y="897446"/>
                    <a:pt x="349853" y="897446"/>
                  </a:cubicBezTo>
                  <a:lnTo>
                    <a:pt x="418052" y="897446"/>
                  </a:lnTo>
                  <a:cubicBezTo>
                    <a:pt x="460343" y="897446"/>
                    <a:pt x="495395" y="865156"/>
                    <a:pt x="498824" y="822960"/>
                  </a:cubicBezTo>
                  <a:cubicBezTo>
                    <a:pt x="501682" y="787051"/>
                    <a:pt x="532066" y="758571"/>
                    <a:pt x="568643" y="758571"/>
                  </a:cubicBezTo>
                  <a:lnTo>
                    <a:pt x="683990" y="758571"/>
                  </a:lnTo>
                  <a:lnTo>
                    <a:pt x="733520" y="758571"/>
                  </a:lnTo>
                  <a:lnTo>
                    <a:pt x="1066514" y="758571"/>
                  </a:lnTo>
                  <a:cubicBezTo>
                    <a:pt x="1070800" y="758571"/>
                    <a:pt x="1074896" y="758952"/>
                    <a:pt x="1078992" y="759714"/>
                  </a:cubicBezTo>
                  <a:lnTo>
                    <a:pt x="1078992" y="617506"/>
                  </a:lnTo>
                  <a:cubicBezTo>
                    <a:pt x="1078992" y="585788"/>
                    <a:pt x="1104900" y="559880"/>
                    <a:pt x="1136618" y="559880"/>
                  </a:cubicBezTo>
                  <a:lnTo>
                    <a:pt x="1156621" y="559880"/>
                  </a:lnTo>
                  <a:cubicBezTo>
                    <a:pt x="1157192" y="559880"/>
                    <a:pt x="1157764" y="559880"/>
                    <a:pt x="1158335" y="559880"/>
                  </a:cubicBezTo>
                  <a:lnTo>
                    <a:pt x="1209199" y="559880"/>
                  </a:lnTo>
                  <a:cubicBezTo>
                    <a:pt x="1240917" y="559880"/>
                    <a:pt x="1266825" y="533972"/>
                    <a:pt x="1266825" y="502253"/>
                  </a:cubicBezTo>
                  <a:lnTo>
                    <a:pt x="1266825" y="425768"/>
                  </a:lnTo>
                  <a:lnTo>
                    <a:pt x="1349121" y="425768"/>
                  </a:lnTo>
                  <a:cubicBezTo>
                    <a:pt x="1395031" y="425768"/>
                    <a:pt x="1432560" y="388239"/>
                    <a:pt x="1432560" y="342329"/>
                  </a:cubicBezTo>
                  <a:lnTo>
                    <a:pt x="1432560" y="122777"/>
                  </a:lnTo>
                  <a:lnTo>
                    <a:pt x="1331309" y="122777"/>
                  </a:lnTo>
                  <a:close/>
                </a:path>
              </a:pathLst>
            </a:custGeom>
            <a:solidFill>
              <a:srgbClr val="0100FE"/>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6" name="Freeform: Shape 125">
              <a:extLst>
                <a:ext uri="{FF2B5EF4-FFF2-40B4-BE49-F238E27FC236}">
                  <a16:creationId xmlns:a16="http://schemas.microsoft.com/office/drawing/2014/main" id="{CB594C77-D199-8AC0-B8C6-445CEB263CC9}"/>
                </a:ext>
              </a:extLst>
            </p:cNvPr>
            <p:cNvSpPr/>
            <p:nvPr/>
          </p:nvSpPr>
          <p:spPr>
            <a:xfrm>
              <a:off x="3245469" y="381555"/>
              <a:ext cx="1149858" cy="1834229"/>
            </a:xfrm>
            <a:custGeom>
              <a:avLst/>
              <a:gdLst>
                <a:gd name="connsiteX0" fmla="*/ 935450 w 1149858"/>
                <a:gd name="connsiteY0" fmla="*/ 0 h 1834229"/>
                <a:gd name="connsiteX1" fmla="*/ 644367 w 1149858"/>
                <a:gd name="connsiteY1" fmla="*/ 0 h 1834229"/>
                <a:gd name="connsiteX2" fmla="*/ 436912 w 1149858"/>
                <a:gd name="connsiteY2" fmla="*/ 0 h 1834229"/>
                <a:gd name="connsiteX3" fmla="*/ 340043 w 1149858"/>
                <a:gd name="connsiteY3" fmla="*/ 96869 h 1834229"/>
                <a:gd name="connsiteX4" fmla="*/ 340043 w 1149858"/>
                <a:gd name="connsiteY4" fmla="*/ 393764 h 1834229"/>
                <a:gd name="connsiteX5" fmla="*/ 98774 w 1149858"/>
                <a:gd name="connsiteY5" fmla="*/ 393764 h 1834229"/>
                <a:gd name="connsiteX6" fmla="*/ 1905 w 1149858"/>
                <a:gd name="connsiteY6" fmla="*/ 490633 h 1834229"/>
                <a:gd name="connsiteX7" fmla="*/ 1905 w 1149858"/>
                <a:gd name="connsiteY7" fmla="*/ 659606 h 1834229"/>
                <a:gd name="connsiteX8" fmla="*/ 0 w 1149858"/>
                <a:gd name="connsiteY8" fmla="*/ 659892 h 1834229"/>
                <a:gd name="connsiteX9" fmla="*/ 0 w 1149858"/>
                <a:gd name="connsiteY9" fmla="*/ 916305 h 1834229"/>
                <a:gd name="connsiteX10" fmla="*/ 0 w 1149858"/>
                <a:gd name="connsiteY10" fmla="*/ 998410 h 1834229"/>
                <a:gd name="connsiteX11" fmla="*/ 0 w 1149858"/>
                <a:gd name="connsiteY11" fmla="*/ 1315593 h 1834229"/>
                <a:gd name="connsiteX12" fmla="*/ 78486 w 1149858"/>
                <a:gd name="connsiteY12" fmla="*/ 1398842 h 1834229"/>
                <a:gd name="connsiteX13" fmla="*/ 154686 w 1149858"/>
                <a:gd name="connsiteY13" fmla="*/ 1479709 h 1834229"/>
                <a:gd name="connsiteX14" fmla="*/ 154686 w 1149858"/>
                <a:gd name="connsiteY14" fmla="*/ 1601343 h 1834229"/>
                <a:gd name="connsiteX15" fmla="*/ 234506 w 1149858"/>
                <a:gd name="connsiteY15" fmla="*/ 1684687 h 1834229"/>
                <a:gd name="connsiteX16" fmla="*/ 312039 w 1149858"/>
                <a:gd name="connsiteY16" fmla="*/ 1765649 h 1834229"/>
                <a:gd name="connsiteX17" fmla="*/ 312039 w 1149858"/>
                <a:gd name="connsiteY17" fmla="*/ 1776603 h 1834229"/>
                <a:gd name="connsiteX18" fmla="*/ 369665 w 1149858"/>
                <a:gd name="connsiteY18" fmla="*/ 1834229 h 1834229"/>
                <a:gd name="connsiteX19" fmla="*/ 389668 w 1149858"/>
                <a:gd name="connsiteY19" fmla="*/ 1834229 h 1834229"/>
                <a:gd name="connsiteX20" fmla="*/ 447294 w 1149858"/>
                <a:gd name="connsiteY20" fmla="*/ 1776603 h 1834229"/>
                <a:gd name="connsiteX21" fmla="*/ 447294 w 1149858"/>
                <a:gd name="connsiteY21" fmla="*/ 1765745 h 1834229"/>
                <a:gd name="connsiteX22" fmla="*/ 528257 w 1149858"/>
                <a:gd name="connsiteY22" fmla="*/ 1684782 h 1834229"/>
                <a:gd name="connsiteX23" fmla="*/ 681323 w 1149858"/>
                <a:gd name="connsiteY23" fmla="*/ 1684782 h 1834229"/>
                <a:gd name="connsiteX24" fmla="*/ 764762 w 1149858"/>
                <a:gd name="connsiteY24" fmla="*/ 1601343 h 1834229"/>
                <a:gd name="connsiteX25" fmla="*/ 764762 w 1149858"/>
                <a:gd name="connsiteY25" fmla="*/ 1348835 h 1834229"/>
                <a:gd name="connsiteX26" fmla="*/ 681323 w 1149858"/>
                <a:gd name="connsiteY26" fmla="*/ 1265396 h 1834229"/>
                <a:gd name="connsiteX27" fmla="*/ 602171 w 1149858"/>
                <a:gd name="connsiteY27" fmla="*/ 1186910 h 1834229"/>
                <a:gd name="connsiteX28" fmla="*/ 683133 w 1149858"/>
                <a:gd name="connsiteY28" fmla="*/ 1105948 h 1834229"/>
                <a:gd name="connsiteX29" fmla="*/ 860870 w 1149858"/>
                <a:gd name="connsiteY29" fmla="*/ 1105948 h 1834229"/>
                <a:gd name="connsiteX30" fmla="*/ 918496 w 1149858"/>
                <a:gd name="connsiteY30" fmla="*/ 1048322 h 1834229"/>
                <a:gd name="connsiteX31" fmla="*/ 918496 w 1149858"/>
                <a:gd name="connsiteY31" fmla="*/ 1028319 h 1834229"/>
                <a:gd name="connsiteX32" fmla="*/ 860870 w 1149858"/>
                <a:gd name="connsiteY32" fmla="*/ 970693 h 1834229"/>
                <a:gd name="connsiteX33" fmla="*/ 845725 w 1149858"/>
                <a:gd name="connsiteY33" fmla="*/ 970693 h 1834229"/>
                <a:gd name="connsiteX34" fmla="*/ 764762 w 1149858"/>
                <a:gd name="connsiteY34" fmla="*/ 889730 h 1834229"/>
                <a:gd name="connsiteX35" fmla="*/ 764762 w 1149858"/>
                <a:gd name="connsiteY35" fmla="*/ 759047 h 1834229"/>
                <a:gd name="connsiteX36" fmla="*/ 763905 w 1149858"/>
                <a:gd name="connsiteY36" fmla="*/ 730282 h 1834229"/>
                <a:gd name="connsiteX37" fmla="*/ 798862 w 1149858"/>
                <a:gd name="connsiteY37" fmla="*/ 730282 h 1834229"/>
                <a:gd name="connsiteX38" fmla="*/ 935355 w 1149858"/>
                <a:gd name="connsiteY38" fmla="*/ 640937 h 1834229"/>
                <a:gd name="connsiteX39" fmla="*/ 935355 w 1149858"/>
                <a:gd name="connsiteY39" fmla="*/ 636556 h 1834229"/>
                <a:gd name="connsiteX40" fmla="*/ 935355 w 1149858"/>
                <a:gd name="connsiteY40" fmla="*/ 626555 h 1834229"/>
                <a:gd name="connsiteX41" fmla="*/ 1006221 w 1149858"/>
                <a:gd name="connsiteY41" fmla="*/ 626555 h 1834229"/>
                <a:gd name="connsiteX42" fmla="*/ 1149858 w 1149858"/>
                <a:gd name="connsiteY42" fmla="*/ 490061 h 1834229"/>
                <a:gd name="connsiteX43" fmla="*/ 1149858 w 1149858"/>
                <a:gd name="connsiteY43" fmla="*/ 0 h 1834229"/>
                <a:gd name="connsiteX44" fmla="*/ 935450 w 1149858"/>
                <a:gd name="connsiteY44" fmla="*/ 0 h 183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149858" h="1834229">
                  <a:moveTo>
                    <a:pt x="935450" y="0"/>
                  </a:moveTo>
                  <a:lnTo>
                    <a:pt x="644367" y="0"/>
                  </a:lnTo>
                  <a:lnTo>
                    <a:pt x="436912" y="0"/>
                  </a:lnTo>
                  <a:cubicBezTo>
                    <a:pt x="383477" y="0"/>
                    <a:pt x="340043" y="43339"/>
                    <a:pt x="340043" y="96869"/>
                  </a:cubicBezTo>
                  <a:lnTo>
                    <a:pt x="340043" y="393764"/>
                  </a:lnTo>
                  <a:lnTo>
                    <a:pt x="98774" y="393764"/>
                  </a:lnTo>
                  <a:cubicBezTo>
                    <a:pt x="45339" y="393764"/>
                    <a:pt x="1905" y="437102"/>
                    <a:pt x="1905" y="490633"/>
                  </a:cubicBezTo>
                  <a:lnTo>
                    <a:pt x="1905" y="659606"/>
                  </a:lnTo>
                  <a:lnTo>
                    <a:pt x="0" y="659892"/>
                  </a:lnTo>
                  <a:lnTo>
                    <a:pt x="0" y="916305"/>
                  </a:lnTo>
                  <a:lnTo>
                    <a:pt x="0" y="998410"/>
                  </a:lnTo>
                  <a:lnTo>
                    <a:pt x="0" y="1315593"/>
                  </a:lnTo>
                  <a:cubicBezTo>
                    <a:pt x="0" y="1359789"/>
                    <a:pt x="34862" y="1396270"/>
                    <a:pt x="78486" y="1398842"/>
                  </a:cubicBezTo>
                  <a:cubicBezTo>
                    <a:pt x="121349" y="1401413"/>
                    <a:pt x="154686" y="1436751"/>
                    <a:pt x="154686" y="1479709"/>
                  </a:cubicBezTo>
                  <a:lnTo>
                    <a:pt x="154686" y="1601343"/>
                  </a:lnTo>
                  <a:cubicBezTo>
                    <a:pt x="154686" y="1646015"/>
                    <a:pt x="190310" y="1682782"/>
                    <a:pt x="234506" y="1684687"/>
                  </a:cubicBezTo>
                  <a:cubicBezTo>
                    <a:pt x="277844" y="1686592"/>
                    <a:pt x="312039" y="1722215"/>
                    <a:pt x="312039" y="1765649"/>
                  </a:cubicBezTo>
                  <a:lnTo>
                    <a:pt x="312039" y="1776603"/>
                  </a:lnTo>
                  <a:cubicBezTo>
                    <a:pt x="312039" y="1808321"/>
                    <a:pt x="337947" y="1834229"/>
                    <a:pt x="369665" y="1834229"/>
                  </a:cubicBezTo>
                  <a:lnTo>
                    <a:pt x="389668" y="1834229"/>
                  </a:lnTo>
                  <a:cubicBezTo>
                    <a:pt x="421386" y="1834229"/>
                    <a:pt x="447294" y="1808321"/>
                    <a:pt x="447294" y="1776603"/>
                  </a:cubicBezTo>
                  <a:lnTo>
                    <a:pt x="447294" y="1765745"/>
                  </a:lnTo>
                  <a:cubicBezTo>
                    <a:pt x="447294" y="1721168"/>
                    <a:pt x="483680" y="1684782"/>
                    <a:pt x="528257" y="1684782"/>
                  </a:cubicBezTo>
                  <a:lnTo>
                    <a:pt x="681323" y="1684782"/>
                  </a:lnTo>
                  <a:cubicBezTo>
                    <a:pt x="727234" y="1684782"/>
                    <a:pt x="764762" y="1647254"/>
                    <a:pt x="764762" y="1601343"/>
                  </a:cubicBezTo>
                  <a:lnTo>
                    <a:pt x="764762" y="1348835"/>
                  </a:lnTo>
                  <a:cubicBezTo>
                    <a:pt x="764762" y="1302925"/>
                    <a:pt x="726662" y="1258253"/>
                    <a:pt x="681323" y="1265396"/>
                  </a:cubicBezTo>
                  <a:cubicBezTo>
                    <a:pt x="633508" y="1272921"/>
                    <a:pt x="601028" y="1256348"/>
                    <a:pt x="602171" y="1186910"/>
                  </a:cubicBezTo>
                  <a:cubicBezTo>
                    <a:pt x="602933" y="1142333"/>
                    <a:pt x="638556" y="1105948"/>
                    <a:pt x="683133" y="1105948"/>
                  </a:cubicBezTo>
                  <a:lnTo>
                    <a:pt x="860870" y="1105948"/>
                  </a:lnTo>
                  <a:cubicBezTo>
                    <a:pt x="892588" y="1105948"/>
                    <a:pt x="918496" y="1080040"/>
                    <a:pt x="918496" y="1048322"/>
                  </a:cubicBezTo>
                  <a:lnTo>
                    <a:pt x="918496" y="1028319"/>
                  </a:lnTo>
                  <a:cubicBezTo>
                    <a:pt x="918496" y="996601"/>
                    <a:pt x="892588" y="970693"/>
                    <a:pt x="860870" y="970693"/>
                  </a:cubicBezTo>
                  <a:lnTo>
                    <a:pt x="845725" y="970693"/>
                  </a:lnTo>
                  <a:cubicBezTo>
                    <a:pt x="801148" y="970693"/>
                    <a:pt x="764762" y="934307"/>
                    <a:pt x="764762" y="889730"/>
                  </a:cubicBezTo>
                  <a:lnTo>
                    <a:pt x="764762" y="759047"/>
                  </a:lnTo>
                  <a:cubicBezTo>
                    <a:pt x="764762" y="748951"/>
                    <a:pt x="764381" y="740950"/>
                    <a:pt x="763905" y="730282"/>
                  </a:cubicBezTo>
                  <a:lnTo>
                    <a:pt x="798862" y="730282"/>
                  </a:lnTo>
                  <a:cubicBezTo>
                    <a:pt x="874300" y="730282"/>
                    <a:pt x="935355" y="716375"/>
                    <a:pt x="935355" y="640937"/>
                  </a:cubicBezTo>
                  <a:lnTo>
                    <a:pt x="935355" y="636556"/>
                  </a:lnTo>
                  <a:lnTo>
                    <a:pt x="935355" y="626555"/>
                  </a:lnTo>
                  <a:lnTo>
                    <a:pt x="1006221" y="626555"/>
                  </a:lnTo>
                  <a:cubicBezTo>
                    <a:pt x="1081659" y="626555"/>
                    <a:pt x="1149858" y="565404"/>
                    <a:pt x="1149858" y="490061"/>
                  </a:cubicBezTo>
                  <a:lnTo>
                    <a:pt x="1149858" y="0"/>
                  </a:lnTo>
                  <a:lnTo>
                    <a:pt x="935450"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7" name="Freeform: Shape 126">
              <a:extLst>
                <a:ext uri="{FF2B5EF4-FFF2-40B4-BE49-F238E27FC236}">
                  <a16:creationId xmlns:a16="http://schemas.microsoft.com/office/drawing/2014/main" id="{BFBFF82B-2B79-41E5-3FFB-578D7161F9FD}"/>
                </a:ext>
              </a:extLst>
            </p:cNvPr>
            <p:cNvSpPr/>
            <p:nvPr/>
          </p:nvSpPr>
          <p:spPr>
            <a:xfrm>
              <a:off x="4395518" y="260683"/>
              <a:ext cx="1290351" cy="1074229"/>
            </a:xfrm>
            <a:custGeom>
              <a:avLst/>
              <a:gdLst>
                <a:gd name="connsiteX0" fmla="*/ 1290352 w 1290351"/>
                <a:gd name="connsiteY0" fmla="*/ 314516 h 1074229"/>
                <a:gd name="connsiteX1" fmla="*/ 626555 w 1290351"/>
                <a:gd name="connsiteY1" fmla="*/ 314516 h 1074229"/>
                <a:gd name="connsiteX2" fmla="*/ 626555 w 1290351"/>
                <a:gd name="connsiteY2" fmla="*/ 136493 h 1074229"/>
                <a:gd name="connsiteX3" fmla="*/ 490061 w 1290351"/>
                <a:gd name="connsiteY3" fmla="*/ 0 h 1074229"/>
                <a:gd name="connsiteX4" fmla="*/ 407765 w 1290351"/>
                <a:gd name="connsiteY4" fmla="*/ 0 h 1074229"/>
                <a:gd name="connsiteX5" fmla="*/ 407765 w 1290351"/>
                <a:gd name="connsiteY5" fmla="*/ 286 h 1074229"/>
                <a:gd name="connsiteX6" fmla="*/ 248983 w 1290351"/>
                <a:gd name="connsiteY6" fmla="*/ 286 h 1074229"/>
                <a:gd name="connsiteX7" fmla="*/ 248983 w 1290351"/>
                <a:gd name="connsiteY7" fmla="*/ 28861 h 1074229"/>
                <a:gd name="connsiteX8" fmla="*/ 156877 w 1290351"/>
                <a:gd name="connsiteY8" fmla="*/ 120967 h 1074229"/>
                <a:gd name="connsiteX9" fmla="*/ 0 w 1290351"/>
                <a:gd name="connsiteY9" fmla="*/ 120967 h 1074229"/>
                <a:gd name="connsiteX10" fmla="*/ 0 w 1290351"/>
                <a:gd name="connsiteY10" fmla="*/ 595408 h 1074229"/>
                <a:gd name="connsiteX11" fmla="*/ 270986 w 1290351"/>
                <a:gd name="connsiteY11" fmla="*/ 595408 h 1074229"/>
                <a:gd name="connsiteX12" fmla="*/ 270986 w 1290351"/>
                <a:gd name="connsiteY12" fmla="*/ 990791 h 1074229"/>
                <a:gd name="connsiteX13" fmla="*/ 354425 w 1290351"/>
                <a:gd name="connsiteY13" fmla="*/ 1074230 h 1074229"/>
                <a:gd name="connsiteX14" fmla="*/ 954500 w 1290351"/>
                <a:gd name="connsiteY14" fmla="*/ 1074230 h 1074229"/>
                <a:gd name="connsiteX15" fmla="*/ 1034415 w 1290351"/>
                <a:gd name="connsiteY15" fmla="*/ 1074230 h 1074229"/>
                <a:gd name="connsiteX16" fmla="*/ 1034701 w 1290351"/>
                <a:gd name="connsiteY16" fmla="*/ 1004602 h 1074229"/>
                <a:gd name="connsiteX17" fmla="*/ 1113186 w 1290351"/>
                <a:gd name="connsiteY17" fmla="*/ 932974 h 1074229"/>
                <a:gd name="connsiteX18" fmla="*/ 1189386 w 1290351"/>
                <a:gd name="connsiteY18" fmla="*/ 863251 h 1074229"/>
                <a:gd name="connsiteX19" fmla="*/ 1272064 w 1290351"/>
                <a:gd name="connsiteY19" fmla="*/ 791337 h 1074229"/>
                <a:gd name="connsiteX20" fmla="*/ 1287780 w 1290351"/>
                <a:gd name="connsiteY20" fmla="*/ 791337 h 1074229"/>
                <a:gd name="connsiteX21" fmla="*/ 1290352 w 1290351"/>
                <a:gd name="connsiteY21" fmla="*/ 314516 h 107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90351" h="1074229">
                  <a:moveTo>
                    <a:pt x="1290352" y="314516"/>
                  </a:moveTo>
                  <a:lnTo>
                    <a:pt x="626555" y="314516"/>
                  </a:lnTo>
                  <a:lnTo>
                    <a:pt x="626555" y="136493"/>
                  </a:lnTo>
                  <a:cubicBezTo>
                    <a:pt x="626555" y="61055"/>
                    <a:pt x="565404" y="0"/>
                    <a:pt x="490061" y="0"/>
                  </a:cubicBezTo>
                  <a:lnTo>
                    <a:pt x="407765" y="0"/>
                  </a:lnTo>
                  <a:lnTo>
                    <a:pt x="407765" y="286"/>
                  </a:lnTo>
                  <a:lnTo>
                    <a:pt x="248983" y="286"/>
                  </a:lnTo>
                  <a:lnTo>
                    <a:pt x="248983" y="28861"/>
                  </a:lnTo>
                  <a:cubicBezTo>
                    <a:pt x="248983" y="79724"/>
                    <a:pt x="207740" y="120967"/>
                    <a:pt x="156877" y="120967"/>
                  </a:cubicBezTo>
                  <a:lnTo>
                    <a:pt x="0" y="120967"/>
                  </a:lnTo>
                  <a:lnTo>
                    <a:pt x="0" y="595408"/>
                  </a:lnTo>
                  <a:lnTo>
                    <a:pt x="270986" y="595408"/>
                  </a:lnTo>
                  <a:lnTo>
                    <a:pt x="270986" y="990791"/>
                  </a:lnTo>
                  <a:cubicBezTo>
                    <a:pt x="270986" y="1036701"/>
                    <a:pt x="308515" y="1074230"/>
                    <a:pt x="354425" y="1074230"/>
                  </a:cubicBezTo>
                  <a:lnTo>
                    <a:pt x="954500" y="1074230"/>
                  </a:lnTo>
                  <a:lnTo>
                    <a:pt x="1034415" y="1074230"/>
                  </a:lnTo>
                  <a:lnTo>
                    <a:pt x="1034701" y="1004602"/>
                  </a:lnTo>
                  <a:cubicBezTo>
                    <a:pt x="1034891" y="965168"/>
                    <a:pt x="1073087" y="934879"/>
                    <a:pt x="1113186" y="932974"/>
                  </a:cubicBezTo>
                  <a:cubicBezTo>
                    <a:pt x="1152430" y="931069"/>
                    <a:pt x="1183958" y="902113"/>
                    <a:pt x="1189386" y="863251"/>
                  </a:cubicBezTo>
                  <a:cubicBezTo>
                    <a:pt x="1195006" y="822770"/>
                    <a:pt x="1230058" y="791337"/>
                    <a:pt x="1272064" y="791337"/>
                  </a:cubicBezTo>
                  <a:lnTo>
                    <a:pt x="1287780" y="791337"/>
                  </a:lnTo>
                  <a:cubicBezTo>
                    <a:pt x="1287208" y="673227"/>
                    <a:pt x="1290352" y="511397"/>
                    <a:pt x="1290352" y="314516"/>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8" name="Freeform: Shape 127">
              <a:extLst>
                <a:ext uri="{FF2B5EF4-FFF2-40B4-BE49-F238E27FC236}">
                  <a16:creationId xmlns:a16="http://schemas.microsoft.com/office/drawing/2014/main" id="{D472FF38-E349-9514-AF85-E99EA19ED3AE}"/>
                </a:ext>
              </a:extLst>
            </p:cNvPr>
            <p:cNvSpPr/>
            <p:nvPr/>
          </p:nvSpPr>
          <p:spPr>
            <a:xfrm>
              <a:off x="2456609" y="-24876"/>
              <a:ext cx="2346960" cy="1813083"/>
            </a:xfrm>
            <a:custGeom>
              <a:avLst/>
              <a:gdLst>
                <a:gd name="connsiteX0" fmla="*/ 862298 w 2346960"/>
                <a:gd name="connsiteY0" fmla="*/ 0 h 1813083"/>
                <a:gd name="connsiteX1" fmla="*/ 654368 w 2346960"/>
                <a:gd name="connsiteY1" fmla="*/ 207931 h 1813083"/>
                <a:gd name="connsiteX2" fmla="*/ 654368 w 2346960"/>
                <a:gd name="connsiteY2" fmla="*/ 444437 h 1813083"/>
                <a:gd name="connsiteX3" fmla="*/ 513112 w 2346960"/>
                <a:gd name="connsiteY3" fmla="*/ 444437 h 1813083"/>
                <a:gd name="connsiteX4" fmla="*/ 305181 w 2346960"/>
                <a:gd name="connsiteY4" fmla="*/ 652367 h 1813083"/>
                <a:gd name="connsiteX5" fmla="*/ 305181 w 2346960"/>
                <a:gd name="connsiteY5" fmla="*/ 1066514 h 1813083"/>
                <a:gd name="connsiteX6" fmla="*/ 268319 w 2346960"/>
                <a:gd name="connsiteY6" fmla="*/ 1078135 h 1813083"/>
                <a:gd name="connsiteX7" fmla="*/ 235458 w 2346960"/>
                <a:gd name="connsiteY7" fmla="*/ 1090327 h 1813083"/>
                <a:gd name="connsiteX8" fmla="*/ 162497 w 2346960"/>
                <a:gd name="connsiteY8" fmla="*/ 1173099 h 1813083"/>
                <a:gd name="connsiteX9" fmla="*/ 162497 w 2346960"/>
                <a:gd name="connsiteY9" fmla="*/ 1441228 h 1813083"/>
                <a:gd name="connsiteX10" fmla="*/ 81915 w 2346960"/>
                <a:gd name="connsiteY10" fmla="*/ 1522190 h 1813083"/>
                <a:gd name="connsiteX11" fmla="*/ 0 w 2346960"/>
                <a:gd name="connsiteY11" fmla="*/ 1605629 h 1813083"/>
                <a:gd name="connsiteX12" fmla="*/ 0 w 2346960"/>
                <a:gd name="connsiteY12" fmla="*/ 1729645 h 1813083"/>
                <a:gd name="connsiteX13" fmla="*/ 83439 w 2346960"/>
                <a:gd name="connsiteY13" fmla="*/ 1813084 h 1813083"/>
                <a:gd name="connsiteX14" fmla="*/ 364141 w 2346960"/>
                <a:gd name="connsiteY14" fmla="*/ 1813084 h 1813083"/>
                <a:gd name="connsiteX15" fmla="*/ 447484 w 2346960"/>
                <a:gd name="connsiteY15" fmla="*/ 1733264 h 1813083"/>
                <a:gd name="connsiteX16" fmla="*/ 527590 w 2346960"/>
                <a:gd name="connsiteY16" fmla="*/ 1655731 h 1813083"/>
                <a:gd name="connsiteX17" fmla="*/ 609600 w 2346960"/>
                <a:gd name="connsiteY17" fmla="*/ 1581817 h 1813083"/>
                <a:gd name="connsiteX18" fmla="*/ 687896 w 2346960"/>
                <a:gd name="connsiteY18" fmla="*/ 1508951 h 1813083"/>
                <a:gd name="connsiteX19" fmla="*/ 708184 w 2346960"/>
                <a:gd name="connsiteY19" fmla="*/ 1508951 h 1813083"/>
                <a:gd name="connsiteX20" fmla="*/ 789146 w 2346960"/>
                <a:gd name="connsiteY20" fmla="*/ 1589913 h 1813083"/>
                <a:gd name="connsiteX21" fmla="*/ 789146 w 2346960"/>
                <a:gd name="connsiteY21" fmla="*/ 1404557 h 1813083"/>
                <a:gd name="connsiteX22" fmla="*/ 789146 w 2346960"/>
                <a:gd name="connsiteY22" fmla="*/ 1322451 h 1813083"/>
                <a:gd name="connsiteX23" fmla="*/ 789146 w 2346960"/>
                <a:gd name="connsiteY23" fmla="*/ 1066038 h 1813083"/>
                <a:gd name="connsiteX24" fmla="*/ 787908 w 2346960"/>
                <a:gd name="connsiteY24" fmla="*/ 1066038 h 1813083"/>
                <a:gd name="connsiteX25" fmla="*/ 787908 w 2346960"/>
                <a:gd name="connsiteY25" fmla="*/ 876300 h 1813083"/>
                <a:gd name="connsiteX26" fmla="*/ 793337 w 2346960"/>
                <a:gd name="connsiteY26" fmla="*/ 876300 h 1813083"/>
                <a:gd name="connsiteX27" fmla="*/ 887921 w 2346960"/>
                <a:gd name="connsiteY27" fmla="*/ 800100 h 1813083"/>
                <a:gd name="connsiteX28" fmla="*/ 1129189 w 2346960"/>
                <a:gd name="connsiteY28" fmla="*/ 800100 h 1813083"/>
                <a:gd name="connsiteX29" fmla="*/ 1129189 w 2346960"/>
                <a:gd name="connsiteY29" fmla="*/ 503301 h 1813083"/>
                <a:gd name="connsiteX30" fmla="*/ 1226058 w 2346960"/>
                <a:gd name="connsiteY30" fmla="*/ 406432 h 1813083"/>
                <a:gd name="connsiteX31" fmla="*/ 1433513 w 2346960"/>
                <a:gd name="connsiteY31" fmla="*/ 406432 h 1813083"/>
                <a:gd name="connsiteX32" fmla="*/ 1724597 w 2346960"/>
                <a:gd name="connsiteY32" fmla="*/ 406432 h 1813083"/>
                <a:gd name="connsiteX33" fmla="*/ 2096072 w 2346960"/>
                <a:gd name="connsiteY33" fmla="*/ 406432 h 1813083"/>
                <a:gd name="connsiteX34" fmla="*/ 2188178 w 2346960"/>
                <a:gd name="connsiteY34" fmla="*/ 314325 h 1813083"/>
                <a:gd name="connsiteX35" fmla="*/ 2188178 w 2346960"/>
                <a:gd name="connsiteY35" fmla="*/ 285750 h 1813083"/>
                <a:gd name="connsiteX36" fmla="*/ 2346960 w 2346960"/>
                <a:gd name="connsiteY36" fmla="*/ 285750 h 1813083"/>
                <a:gd name="connsiteX37" fmla="*/ 2346960 w 2346960"/>
                <a:gd name="connsiteY37" fmla="*/ 0 h 1813083"/>
                <a:gd name="connsiteX38" fmla="*/ 862298 w 2346960"/>
                <a:gd name="connsiteY38" fmla="*/ 0 h 1813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346960" h="1813083">
                  <a:moveTo>
                    <a:pt x="862298" y="0"/>
                  </a:moveTo>
                  <a:cubicBezTo>
                    <a:pt x="747427" y="0"/>
                    <a:pt x="654368" y="93155"/>
                    <a:pt x="654368" y="207931"/>
                  </a:cubicBezTo>
                  <a:lnTo>
                    <a:pt x="654368" y="444437"/>
                  </a:lnTo>
                  <a:lnTo>
                    <a:pt x="513112" y="444437"/>
                  </a:lnTo>
                  <a:cubicBezTo>
                    <a:pt x="398240" y="444437"/>
                    <a:pt x="305181" y="537591"/>
                    <a:pt x="305181" y="652367"/>
                  </a:cubicBezTo>
                  <a:lnTo>
                    <a:pt x="305181" y="1066514"/>
                  </a:lnTo>
                  <a:cubicBezTo>
                    <a:pt x="291846" y="1067562"/>
                    <a:pt x="279273" y="1071563"/>
                    <a:pt x="268319" y="1078135"/>
                  </a:cubicBezTo>
                  <a:cubicBezTo>
                    <a:pt x="258223" y="1084231"/>
                    <a:pt x="247174" y="1088803"/>
                    <a:pt x="235458" y="1090327"/>
                  </a:cubicBezTo>
                  <a:cubicBezTo>
                    <a:pt x="194405" y="1095470"/>
                    <a:pt x="162497" y="1130713"/>
                    <a:pt x="162497" y="1173099"/>
                  </a:cubicBezTo>
                  <a:lnTo>
                    <a:pt x="162497" y="1441228"/>
                  </a:lnTo>
                  <a:cubicBezTo>
                    <a:pt x="162497" y="1485519"/>
                    <a:pt x="126206" y="1521428"/>
                    <a:pt x="81915" y="1522190"/>
                  </a:cubicBezTo>
                  <a:cubicBezTo>
                    <a:pt x="36671" y="1522952"/>
                    <a:pt x="0" y="1560195"/>
                    <a:pt x="0" y="1605629"/>
                  </a:cubicBezTo>
                  <a:lnTo>
                    <a:pt x="0" y="1729645"/>
                  </a:lnTo>
                  <a:cubicBezTo>
                    <a:pt x="0" y="1775555"/>
                    <a:pt x="37529" y="1813084"/>
                    <a:pt x="83439" y="1813084"/>
                  </a:cubicBezTo>
                  <a:lnTo>
                    <a:pt x="364141" y="1813084"/>
                  </a:lnTo>
                  <a:cubicBezTo>
                    <a:pt x="408813" y="1813084"/>
                    <a:pt x="445580" y="1777460"/>
                    <a:pt x="447484" y="1733264"/>
                  </a:cubicBezTo>
                  <a:cubicBezTo>
                    <a:pt x="449390" y="1690211"/>
                    <a:pt x="484442" y="1656207"/>
                    <a:pt x="527590" y="1655731"/>
                  </a:cubicBezTo>
                  <a:cubicBezTo>
                    <a:pt x="569881" y="1655255"/>
                    <a:pt x="604838" y="1622965"/>
                    <a:pt x="609600" y="1581817"/>
                  </a:cubicBezTo>
                  <a:cubicBezTo>
                    <a:pt x="614267" y="1540859"/>
                    <a:pt x="646748" y="1508951"/>
                    <a:pt x="687896" y="1508951"/>
                  </a:cubicBezTo>
                  <a:lnTo>
                    <a:pt x="708184" y="1508951"/>
                  </a:lnTo>
                  <a:cubicBezTo>
                    <a:pt x="752761" y="1508951"/>
                    <a:pt x="789146" y="1545336"/>
                    <a:pt x="789146" y="1589913"/>
                  </a:cubicBezTo>
                  <a:lnTo>
                    <a:pt x="789146" y="1404557"/>
                  </a:lnTo>
                  <a:lnTo>
                    <a:pt x="789146" y="1322451"/>
                  </a:lnTo>
                  <a:lnTo>
                    <a:pt x="789146" y="1066038"/>
                  </a:lnTo>
                  <a:lnTo>
                    <a:pt x="787908" y="1066038"/>
                  </a:lnTo>
                  <a:lnTo>
                    <a:pt x="787908" y="876300"/>
                  </a:lnTo>
                  <a:lnTo>
                    <a:pt x="793337" y="876300"/>
                  </a:lnTo>
                  <a:cubicBezTo>
                    <a:pt x="802767" y="832771"/>
                    <a:pt x="841534" y="800100"/>
                    <a:pt x="887921" y="800100"/>
                  </a:cubicBezTo>
                  <a:lnTo>
                    <a:pt x="1129189" y="800100"/>
                  </a:lnTo>
                  <a:lnTo>
                    <a:pt x="1129189" y="503301"/>
                  </a:lnTo>
                  <a:cubicBezTo>
                    <a:pt x="1129189" y="449866"/>
                    <a:pt x="1172527" y="406432"/>
                    <a:pt x="1226058" y="406432"/>
                  </a:cubicBezTo>
                  <a:lnTo>
                    <a:pt x="1433513" y="406432"/>
                  </a:lnTo>
                  <a:lnTo>
                    <a:pt x="1724597" y="406432"/>
                  </a:lnTo>
                  <a:lnTo>
                    <a:pt x="2096072" y="406432"/>
                  </a:lnTo>
                  <a:cubicBezTo>
                    <a:pt x="2146935" y="406432"/>
                    <a:pt x="2188178" y="365189"/>
                    <a:pt x="2188178" y="314325"/>
                  </a:cubicBezTo>
                  <a:lnTo>
                    <a:pt x="2188178" y="285750"/>
                  </a:lnTo>
                  <a:lnTo>
                    <a:pt x="2346960" y="285750"/>
                  </a:lnTo>
                  <a:lnTo>
                    <a:pt x="2346960" y="0"/>
                  </a:lnTo>
                  <a:lnTo>
                    <a:pt x="86229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89" name="Freeform: Shape 128">
              <a:extLst>
                <a:ext uri="{FF2B5EF4-FFF2-40B4-BE49-F238E27FC236}">
                  <a16:creationId xmlns:a16="http://schemas.microsoft.com/office/drawing/2014/main" id="{09E3B686-AAD7-A7B1-7DEE-B91453CF4B22}"/>
                </a:ext>
              </a:extLst>
            </p:cNvPr>
            <p:cNvSpPr/>
            <p:nvPr/>
          </p:nvSpPr>
          <p:spPr>
            <a:xfrm>
              <a:off x="4963684" y="2644504"/>
              <a:ext cx="1471421" cy="875728"/>
            </a:xfrm>
            <a:custGeom>
              <a:avLst/>
              <a:gdLst>
                <a:gd name="connsiteX0" fmla="*/ 157829 w 1471421"/>
                <a:gd name="connsiteY0" fmla="*/ 0 h 875728"/>
                <a:gd name="connsiteX1" fmla="*/ 157829 w 1471421"/>
                <a:gd name="connsiteY1" fmla="*/ 53245 h 875728"/>
                <a:gd name="connsiteX2" fmla="*/ 157829 w 1471421"/>
                <a:gd name="connsiteY2" fmla="*/ 105632 h 875728"/>
                <a:gd name="connsiteX3" fmla="*/ 200406 w 1471421"/>
                <a:gd name="connsiteY3" fmla="*/ 163354 h 875728"/>
                <a:gd name="connsiteX4" fmla="*/ 218313 w 1471421"/>
                <a:gd name="connsiteY4" fmla="*/ 166116 h 875728"/>
                <a:gd name="connsiteX5" fmla="*/ 312515 w 1471421"/>
                <a:gd name="connsiteY5" fmla="*/ 166116 h 875728"/>
                <a:gd name="connsiteX6" fmla="*/ 314134 w 1471421"/>
                <a:gd name="connsiteY6" fmla="*/ 166116 h 875728"/>
                <a:gd name="connsiteX7" fmla="*/ 314801 w 1471421"/>
                <a:gd name="connsiteY7" fmla="*/ 442722 h 875728"/>
                <a:gd name="connsiteX8" fmla="*/ 314801 w 1471421"/>
                <a:gd name="connsiteY8" fmla="*/ 444913 h 875728"/>
                <a:gd name="connsiteX9" fmla="*/ 314801 w 1471421"/>
                <a:gd name="connsiteY9" fmla="*/ 444913 h 875728"/>
                <a:gd name="connsiteX10" fmla="*/ 232982 w 1471421"/>
                <a:gd name="connsiteY10" fmla="*/ 444913 h 875728"/>
                <a:gd name="connsiteX11" fmla="*/ 162020 w 1471421"/>
                <a:gd name="connsiteY11" fmla="*/ 498538 h 875728"/>
                <a:gd name="connsiteX12" fmla="*/ 160401 w 1471421"/>
                <a:gd name="connsiteY12" fmla="*/ 512540 h 875728"/>
                <a:gd name="connsiteX13" fmla="*/ 160211 w 1471421"/>
                <a:gd name="connsiteY13" fmla="*/ 543497 h 875728"/>
                <a:gd name="connsiteX14" fmla="*/ 99726 w 1471421"/>
                <a:gd name="connsiteY14" fmla="*/ 603980 h 875728"/>
                <a:gd name="connsiteX15" fmla="*/ 381 w 1471421"/>
                <a:gd name="connsiteY15" fmla="*/ 603980 h 875728"/>
                <a:gd name="connsiteX16" fmla="*/ 381 w 1471421"/>
                <a:gd name="connsiteY16" fmla="*/ 743712 h 875728"/>
                <a:gd name="connsiteX17" fmla="*/ 0 w 1471421"/>
                <a:gd name="connsiteY17" fmla="*/ 743712 h 875728"/>
                <a:gd name="connsiteX18" fmla="*/ 0 w 1471421"/>
                <a:gd name="connsiteY18" fmla="*/ 747141 h 875728"/>
                <a:gd name="connsiteX19" fmla="*/ 146114 w 1471421"/>
                <a:gd name="connsiteY19" fmla="*/ 747141 h 875728"/>
                <a:gd name="connsiteX20" fmla="*/ 203740 w 1471421"/>
                <a:gd name="connsiteY20" fmla="*/ 804767 h 875728"/>
                <a:gd name="connsiteX21" fmla="*/ 203740 w 1471421"/>
                <a:gd name="connsiteY21" fmla="*/ 824770 h 875728"/>
                <a:gd name="connsiteX22" fmla="*/ 172879 w 1471421"/>
                <a:gd name="connsiteY22" fmla="*/ 875729 h 875728"/>
                <a:gd name="connsiteX23" fmla="*/ 232600 w 1471421"/>
                <a:gd name="connsiteY23" fmla="*/ 875729 h 875728"/>
                <a:gd name="connsiteX24" fmla="*/ 313373 w 1471421"/>
                <a:gd name="connsiteY24" fmla="*/ 801243 h 875728"/>
                <a:gd name="connsiteX25" fmla="*/ 383191 w 1471421"/>
                <a:gd name="connsiteY25" fmla="*/ 736854 h 875728"/>
                <a:gd name="connsiteX26" fmla="*/ 498539 w 1471421"/>
                <a:gd name="connsiteY26" fmla="*/ 736854 h 875728"/>
                <a:gd name="connsiteX27" fmla="*/ 548068 w 1471421"/>
                <a:gd name="connsiteY27" fmla="*/ 736854 h 875728"/>
                <a:gd name="connsiteX28" fmla="*/ 1256157 w 1471421"/>
                <a:gd name="connsiteY28" fmla="*/ 736854 h 875728"/>
                <a:gd name="connsiteX29" fmla="*/ 1256157 w 1471421"/>
                <a:gd name="connsiteY29" fmla="*/ 745427 h 875728"/>
                <a:gd name="connsiteX30" fmla="*/ 1370457 w 1471421"/>
                <a:gd name="connsiteY30" fmla="*/ 859727 h 875728"/>
                <a:gd name="connsiteX31" fmla="*/ 1471422 w 1471421"/>
                <a:gd name="connsiteY31" fmla="*/ 859727 h 875728"/>
                <a:gd name="connsiteX32" fmla="*/ 1471422 w 1471421"/>
                <a:gd name="connsiteY32" fmla="*/ 843439 h 875728"/>
                <a:gd name="connsiteX33" fmla="*/ 1471422 w 1471421"/>
                <a:gd name="connsiteY33" fmla="*/ 390620 h 875728"/>
                <a:gd name="connsiteX34" fmla="*/ 1471422 w 1471421"/>
                <a:gd name="connsiteY34" fmla="*/ 191 h 875728"/>
                <a:gd name="connsiteX35" fmla="*/ 157829 w 1471421"/>
                <a:gd name="connsiteY35" fmla="*/ 191 h 875728"/>
                <a:gd name="connsiteX36" fmla="*/ 1255395 w 1471421"/>
                <a:gd name="connsiteY36" fmla="*/ 736663 h 875728"/>
                <a:gd name="connsiteX37" fmla="*/ 947452 w 1471421"/>
                <a:gd name="connsiteY37" fmla="*/ 736663 h 875728"/>
                <a:gd name="connsiteX38" fmla="*/ 947452 w 1471421"/>
                <a:gd name="connsiteY38" fmla="*/ 496157 h 875728"/>
                <a:gd name="connsiteX39" fmla="*/ 1062609 w 1471421"/>
                <a:gd name="connsiteY39" fmla="*/ 381857 h 875728"/>
                <a:gd name="connsiteX40" fmla="*/ 1255395 w 1471421"/>
                <a:gd name="connsiteY40" fmla="*/ 381857 h 875728"/>
                <a:gd name="connsiteX41" fmla="*/ 1255395 w 1471421"/>
                <a:gd name="connsiteY41" fmla="*/ 736663 h 87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471421" h="875728">
                  <a:moveTo>
                    <a:pt x="157829" y="0"/>
                  </a:moveTo>
                  <a:lnTo>
                    <a:pt x="157829" y="53245"/>
                  </a:lnTo>
                  <a:lnTo>
                    <a:pt x="157829" y="105632"/>
                  </a:lnTo>
                  <a:cubicBezTo>
                    <a:pt x="157829" y="132683"/>
                    <a:pt x="175832" y="155638"/>
                    <a:pt x="200406" y="163354"/>
                  </a:cubicBezTo>
                  <a:cubicBezTo>
                    <a:pt x="206121" y="165163"/>
                    <a:pt x="212122" y="166116"/>
                    <a:pt x="218313" y="166116"/>
                  </a:cubicBezTo>
                  <a:lnTo>
                    <a:pt x="312515" y="166116"/>
                  </a:lnTo>
                  <a:lnTo>
                    <a:pt x="314134" y="166116"/>
                  </a:lnTo>
                  <a:lnTo>
                    <a:pt x="314801" y="442722"/>
                  </a:lnTo>
                  <a:lnTo>
                    <a:pt x="314801" y="444913"/>
                  </a:lnTo>
                  <a:lnTo>
                    <a:pt x="314801" y="444913"/>
                  </a:lnTo>
                  <a:lnTo>
                    <a:pt x="232982" y="444913"/>
                  </a:lnTo>
                  <a:cubicBezTo>
                    <a:pt x="199263" y="444913"/>
                    <a:pt x="169164" y="467201"/>
                    <a:pt x="162020" y="498538"/>
                  </a:cubicBezTo>
                  <a:cubicBezTo>
                    <a:pt x="160973" y="503015"/>
                    <a:pt x="160496" y="507683"/>
                    <a:pt x="160401" y="512540"/>
                  </a:cubicBezTo>
                  <a:lnTo>
                    <a:pt x="160211" y="543497"/>
                  </a:lnTo>
                  <a:cubicBezTo>
                    <a:pt x="160020" y="576739"/>
                    <a:pt x="132969" y="603980"/>
                    <a:pt x="99726" y="603980"/>
                  </a:cubicBezTo>
                  <a:lnTo>
                    <a:pt x="381" y="603980"/>
                  </a:lnTo>
                  <a:lnTo>
                    <a:pt x="381" y="743712"/>
                  </a:lnTo>
                  <a:lnTo>
                    <a:pt x="0" y="743712"/>
                  </a:lnTo>
                  <a:lnTo>
                    <a:pt x="0" y="747141"/>
                  </a:lnTo>
                  <a:lnTo>
                    <a:pt x="146114" y="747141"/>
                  </a:lnTo>
                  <a:cubicBezTo>
                    <a:pt x="177832" y="747141"/>
                    <a:pt x="203740" y="773049"/>
                    <a:pt x="203740" y="804767"/>
                  </a:cubicBezTo>
                  <a:lnTo>
                    <a:pt x="203740" y="824770"/>
                  </a:lnTo>
                  <a:cubicBezTo>
                    <a:pt x="203740" y="846773"/>
                    <a:pt x="191167" y="866013"/>
                    <a:pt x="172879" y="875729"/>
                  </a:cubicBezTo>
                  <a:lnTo>
                    <a:pt x="232600" y="875729"/>
                  </a:lnTo>
                  <a:cubicBezTo>
                    <a:pt x="274891" y="875729"/>
                    <a:pt x="309943" y="843439"/>
                    <a:pt x="313373" y="801243"/>
                  </a:cubicBezTo>
                  <a:cubicBezTo>
                    <a:pt x="316230" y="765334"/>
                    <a:pt x="346615" y="736854"/>
                    <a:pt x="383191" y="736854"/>
                  </a:cubicBezTo>
                  <a:lnTo>
                    <a:pt x="498539" y="736854"/>
                  </a:lnTo>
                  <a:lnTo>
                    <a:pt x="548068" y="736854"/>
                  </a:lnTo>
                  <a:lnTo>
                    <a:pt x="1256157" y="736854"/>
                  </a:lnTo>
                  <a:lnTo>
                    <a:pt x="1256157" y="745427"/>
                  </a:lnTo>
                  <a:cubicBezTo>
                    <a:pt x="1256157" y="808292"/>
                    <a:pt x="1307592" y="859727"/>
                    <a:pt x="1370457" y="859727"/>
                  </a:cubicBezTo>
                  <a:lnTo>
                    <a:pt x="1471422" y="859727"/>
                  </a:lnTo>
                  <a:lnTo>
                    <a:pt x="1471422" y="843439"/>
                  </a:lnTo>
                  <a:lnTo>
                    <a:pt x="1471422" y="390620"/>
                  </a:lnTo>
                  <a:lnTo>
                    <a:pt x="1471422" y="191"/>
                  </a:lnTo>
                  <a:lnTo>
                    <a:pt x="157829" y="191"/>
                  </a:lnTo>
                  <a:close/>
                  <a:moveTo>
                    <a:pt x="1255395" y="736663"/>
                  </a:moveTo>
                  <a:lnTo>
                    <a:pt x="947452" y="736663"/>
                  </a:lnTo>
                  <a:lnTo>
                    <a:pt x="947452" y="496157"/>
                  </a:lnTo>
                  <a:cubicBezTo>
                    <a:pt x="947452" y="433292"/>
                    <a:pt x="999268" y="381857"/>
                    <a:pt x="1062609" y="381857"/>
                  </a:cubicBezTo>
                  <a:lnTo>
                    <a:pt x="1255395" y="381857"/>
                  </a:lnTo>
                  <a:lnTo>
                    <a:pt x="1255395" y="736663"/>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0" name="Freeform: Shape 129">
              <a:extLst>
                <a:ext uri="{FF2B5EF4-FFF2-40B4-BE49-F238E27FC236}">
                  <a16:creationId xmlns:a16="http://schemas.microsoft.com/office/drawing/2014/main" id="{79739A2A-F613-0EB0-59A7-A49EEA349A13}"/>
                </a:ext>
              </a:extLst>
            </p:cNvPr>
            <p:cNvSpPr/>
            <p:nvPr/>
          </p:nvSpPr>
          <p:spPr>
            <a:xfrm>
              <a:off x="5911136" y="3026362"/>
              <a:ext cx="307943" cy="354806"/>
            </a:xfrm>
            <a:custGeom>
              <a:avLst/>
              <a:gdLst>
                <a:gd name="connsiteX0" fmla="*/ 115158 w 307943"/>
                <a:gd name="connsiteY0" fmla="*/ 0 h 354806"/>
                <a:gd name="connsiteX1" fmla="*/ 0 w 307943"/>
                <a:gd name="connsiteY1" fmla="*/ 114300 h 354806"/>
                <a:gd name="connsiteX2" fmla="*/ 0 w 307943"/>
                <a:gd name="connsiteY2" fmla="*/ 354806 h 354806"/>
                <a:gd name="connsiteX3" fmla="*/ 307943 w 307943"/>
                <a:gd name="connsiteY3" fmla="*/ 354806 h 354806"/>
                <a:gd name="connsiteX4" fmla="*/ 307943 w 307943"/>
                <a:gd name="connsiteY4" fmla="*/ 0 h 354806"/>
                <a:gd name="connsiteX5" fmla="*/ 115158 w 307943"/>
                <a:gd name="connsiteY5" fmla="*/ 0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943" h="354806">
                  <a:moveTo>
                    <a:pt x="115158" y="0"/>
                  </a:moveTo>
                  <a:cubicBezTo>
                    <a:pt x="51816" y="0"/>
                    <a:pt x="0" y="51435"/>
                    <a:pt x="0" y="114300"/>
                  </a:cubicBezTo>
                  <a:lnTo>
                    <a:pt x="0" y="354806"/>
                  </a:lnTo>
                  <a:lnTo>
                    <a:pt x="307943" y="354806"/>
                  </a:lnTo>
                  <a:lnTo>
                    <a:pt x="307943"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1" name="Freeform: Shape 130">
              <a:extLst>
                <a:ext uri="{FF2B5EF4-FFF2-40B4-BE49-F238E27FC236}">
                  <a16:creationId xmlns:a16="http://schemas.microsoft.com/office/drawing/2014/main" id="{75EB3739-3501-AC44-D859-925A0D178463}"/>
                </a:ext>
              </a:extLst>
            </p:cNvPr>
            <p:cNvSpPr/>
            <p:nvPr/>
          </p:nvSpPr>
          <p:spPr>
            <a:xfrm>
              <a:off x="4803283" y="-24876"/>
              <a:ext cx="1632204" cy="2667095"/>
            </a:xfrm>
            <a:custGeom>
              <a:avLst/>
              <a:gdLst>
                <a:gd name="connsiteX0" fmla="*/ 1496949 w 1632204"/>
                <a:gd name="connsiteY0" fmla="*/ 1233678 h 2667095"/>
                <a:gd name="connsiteX1" fmla="*/ 1436942 w 1632204"/>
                <a:gd name="connsiteY1" fmla="*/ 1173671 h 2667095"/>
                <a:gd name="connsiteX2" fmla="*/ 1436942 w 1632204"/>
                <a:gd name="connsiteY2" fmla="*/ 1152811 h 2667095"/>
                <a:gd name="connsiteX3" fmla="*/ 1496949 w 1632204"/>
                <a:gd name="connsiteY3" fmla="*/ 1092803 h 2667095"/>
                <a:gd name="connsiteX4" fmla="*/ 1629346 w 1632204"/>
                <a:gd name="connsiteY4" fmla="*/ 1092803 h 2667095"/>
                <a:gd name="connsiteX5" fmla="*/ 1629823 w 1632204"/>
                <a:gd name="connsiteY5" fmla="*/ 596932 h 2667095"/>
                <a:gd name="connsiteX6" fmla="*/ 1264444 w 1632204"/>
                <a:gd name="connsiteY6" fmla="*/ 596932 h 2667095"/>
                <a:gd name="connsiteX7" fmla="*/ 1264444 w 1632204"/>
                <a:gd name="connsiteY7" fmla="*/ 96869 h 2667095"/>
                <a:gd name="connsiteX8" fmla="*/ 1167574 w 1632204"/>
                <a:gd name="connsiteY8" fmla="*/ 0 h 2667095"/>
                <a:gd name="connsiteX9" fmla="*/ 0 w 1632204"/>
                <a:gd name="connsiteY9" fmla="*/ 0 h 2667095"/>
                <a:gd name="connsiteX10" fmla="*/ 0 w 1632204"/>
                <a:gd name="connsiteY10" fmla="*/ 285464 h 2667095"/>
                <a:gd name="connsiteX11" fmla="*/ 82296 w 1632204"/>
                <a:gd name="connsiteY11" fmla="*/ 285464 h 2667095"/>
                <a:gd name="connsiteX12" fmla="*/ 218789 w 1632204"/>
                <a:gd name="connsiteY12" fmla="*/ 421958 h 2667095"/>
                <a:gd name="connsiteX13" fmla="*/ 218789 w 1632204"/>
                <a:gd name="connsiteY13" fmla="*/ 599980 h 2667095"/>
                <a:gd name="connsiteX14" fmla="*/ 882587 w 1632204"/>
                <a:gd name="connsiteY14" fmla="*/ 599980 h 2667095"/>
                <a:gd name="connsiteX15" fmla="*/ 879919 w 1632204"/>
                <a:gd name="connsiteY15" fmla="*/ 1064324 h 2667095"/>
                <a:gd name="connsiteX16" fmla="*/ 879919 w 1632204"/>
                <a:gd name="connsiteY16" fmla="*/ 1076516 h 2667095"/>
                <a:gd name="connsiteX17" fmla="*/ 872966 w 1632204"/>
                <a:gd name="connsiteY17" fmla="*/ 1076516 h 2667095"/>
                <a:gd name="connsiteX18" fmla="*/ 864203 w 1632204"/>
                <a:gd name="connsiteY18" fmla="*/ 1076516 h 2667095"/>
                <a:gd name="connsiteX19" fmla="*/ 856011 w 1632204"/>
                <a:gd name="connsiteY19" fmla="*/ 1076897 h 2667095"/>
                <a:gd name="connsiteX20" fmla="*/ 853440 w 1632204"/>
                <a:gd name="connsiteY20" fmla="*/ 1077278 h 2667095"/>
                <a:gd name="connsiteX21" fmla="*/ 848106 w 1632204"/>
                <a:gd name="connsiteY21" fmla="*/ 1078135 h 2667095"/>
                <a:gd name="connsiteX22" fmla="*/ 847439 w 1632204"/>
                <a:gd name="connsiteY22" fmla="*/ 1078325 h 2667095"/>
                <a:gd name="connsiteX23" fmla="*/ 845153 w 1632204"/>
                <a:gd name="connsiteY23" fmla="*/ 1078897 h 2667095"/>
                <a:gd name="connsiteX24" fmla="*/ 840486 w 1632204"/>
                <a:gd name="connsiteY24" fmla="*/ 1080135 h 2667095"/>
                <a:gd name="connsiteX25" fmla="*/ 837438 w 1632204"/>
                <a:gd name="connsiteY25" fmla="*/ 1081183 h 2667095"/>
                <a:gd name="connsiteX26" fmla="*/ 833056 w 1632204"/>
                <a:gd name="connsiteY26" fmla="*/ 1082802 h 2667095"/>
                <a:gd name="connsiteX27" fmla="*/ 830104 w 1632204"/>
                <a:gd name="connsiteY27" fmla="*/ 1084136 h 2667095"/>
                <a:gd name="connsiteX28" fmla="*/ 826008 w 1632204"/>
                <a:gd name="connsiteY28" fmla="*/ 1086136 h 2667095"/>
                <a:gd name="connsiteX29" fmla="*/ 824484 w 1632204"/>
                <a:gd name="connsiteY29" fmla="*/ 1086993 h 2667095"/>
                <a:gd name="connsiteX30" fmla="*/ 823055 w 1632204"/>
                <a:gd name="connsiteY30" fmla="*/ 1087755 h 2667095"/>
                <a:gd name="connsiteX31" fmla="*/ 819150 w 1632204"/>
                <a:gd name="connsiteY31" fmla="*/ 1090136 h 2667095"/>
                <a:gd name="connsiteX32" fmla="*/ 818674 w 1632204"/>
                <a:gd name="connsiteY32" fmla="*/ 1090422 h 2667095"/>
                <a:gd name="connsiteX33" fmla="*/ 816483 w 1632204"/>
                <a:gd name="connsiteY33" fmla="*/ 1091946 h 2667095"/>
                <a:gd name="connsiteX34" fmla="*/ 812768 w 1632204"/>
                <a:gd name="connsiteY34" fmla="*/ 1094708 h 2667095"/>
                <a:gd name="connsiteX35" fmla="*/ 810292 w 1632204"/>
                <a:gd name="connsiteY35" fmla="*/ 1096709 h 2667095"/>
                <a:gd name="connsiteX36" fmla="*/ 806767 w 1632204"/>
                <a:gd name="connsiteY36" fmla="*/ 1099852 h 2667095"/>
                <a:gd name="connsiteX37" fmla="*/ 804577 w 1632204"/>
                <a:gd name="connsiteY37" fmla="*/ 1101947 h 2667095"/>
                <a:gd name="connsiteX38" fmla="*/ 801148 w 1632204"/>
                <a:gd name="connsiteY38" fmla="*/ 1105662 h 2667095"/>
                <a:gd name="connsiteX39" fmla="*/ 799434 w 1632204"/>
                <a:gd name="connsiteY39" fmla="*/ 1107662 h 2667095"/>
                <a:gd name="connsiteX40" fmla="*/ 795909 w 1632204"/>
                <a:gd name="connsiteY40" fmla="*/ 1112330 h 2667095"/>
                <a:gd name="connsiteX41" fmla="*/ 795814 w 1632204"/>
                <a:gd name="connsiteY41" fmla="*/ 1112520 h 2667095"/>
                <a:gd name="connsiteX42" fmla="*/ 794861 w 1632204"/>
                <a:gd name="connsiteY42" fmla="*/ 1113854 h 2667095"/>
                <a:gd name="connsiteX43" fmla="*/ 790765 w 1632204"/>
                <a:gd name="connsiteY43" fmla="*/ 1120521 h 2667095"/>
                <a:gd name="connsiteX44" fmla="*/ 790480 w 1632204"/>
                <a:gd name="connsiteY44" fmla="*/ 1121093 h 2667095"/>
                <a:gd name="connsiteX45" fmla="*/ 787337 w 1632204"/>
                <a:gd name="connsiteY45" fmla="*/ 1127570 h 2667095"/>
                <a:gd name="connsiteX46" fmla="*/ 786479 w 1632204"/>
                <a:gd name="connsiteY46" fmla="*/ 1129951 h 2667095"/>
                <a:gd name="connsiteX47" fmla="*/ 784669 w 1632204"/>
                <a:gd name="connsiteY47" fmla="*/ 1134904 h 2667095"/>
                <a:gd name="connsiteX48" fmla="*/ 783908 w 1632204"/>
                <a:gd name="connsiteY48" fmla="*/ 1137666 h 2667095"/>
                <a:gd name="connsiteX49" fmla="*/ 783908 w 1632204"/>
                <a:gd name="connsiteY49" fmla="*/ 1137857 h 2667095"/>
                <a:gd name="connsiteX50" fmla="*/ 782669 w 1632204"/>
                <a:gd name="connsiteY50" fmla="*/ 1142524 h 2667095"/>
                <a:gd name="connsiteX51" fmla="*/ 782574 w 1632204"/>
                <a:gd name="connsiteY51" fmla="*/ 1143000 h 2667095"/>
                <a:gd name="connsiteX52" fmla="*/ 782098 w 1632204"/>
                <a:gd name="connsiteY52" fmla="*/ 1145762 h 2667095"/>
                <a:gd name="connsiteX53" fmla="*/ 780764 w 1632204"/>
                <a:gd name="connsiteY53" fmla="*/ 1160336 h 2667095"/>
                <a:gd name="connsiteX54" fmla="*/ 709517 w 1632204"/>
                <a:gd name="connsiteY54" fmla="*/ 1218438 h 2667095"/>
                <a:gd name="connsiteX55" fmla="*/ 702850 w 1632204"/>
                <a:gd name="connsiteY55" fmla="*/ 1218819 h 2667095"/>
                <a:gd name="connsiteX56" fmla="*/ 700754 w 1632204"/>
                <a:gd name="connsiteY56" fmla="*/ 1219010 h 2667095"/>
                <a:gd name="connsiteX57" fmla="*/ 699802 w 1632204"/>
                <a:gd name="connsiteY57" fmla="*/ 1219105 h 2667095"/>
                <a:gd name="connsiteX58" fmla="*/ 693801 w 1632204"/>
                <a:gd name="connsiteY58" fmla="*/ 1220057 h 2667095"/>
                <a:gd name="connsiteX59" fmla="*/ 692563 w 1632204"/>
                <a:gd name="connsiteY59" fmla="*/ 1220248 h 2667095"/>
                <a:gd name="connsiteX60" fmla="*/ 627031 w 1632204"/>
                <a:gd name="connsiteY60" fmla="*/ 1290923 h 2667095"/>
                <a:gd name="connsiteX61" fmla="*/ 626745 w 1632204"/>
                <a:gd name="connsiteY61" fmla="*/ 1359884 h 2667095"/>
                <a:gd name="connsiteX62" fmla="*/ 626174 w 1632204"/>
                <a:gd name="connsiteY62" fmla="*/ 1359884 h 2667095"/>
                <a:gd name="connsiteX63" fmla="*/ 626174 w 1632204"/>
                <a:gd name="connsiteY63" fmla="*/ 1359884 h 2667095"/>
                <a:gd name="connsiteX64" fmla="*/ 887349 w 1632204"/>
                <a:gd name="connsiteY64" fmla="*/ 1359884 h 2667095"/>
                <a:gd name="connsiteX65" fmla="*/ 957358 w 1632204"/>
                <a:gd name="connsiteY65" fmla="*/ 1429893 h 2667095"/>
                <a:gd name="connsiteX66" fmla="*/ 957358 w 1632204"/>
                <a:gd name="connsiteY66" fmla="*/ 1454277 h 2667095"/>
                <a:gd name="connsiteX67" fmla="*/ 887349 w 1632204"/>
                <a:gd name="connsiteY67" fmla="*/ 1524286 h 2667095"/>
                <a:gd name="connsiteX68" fmla="*/ 626174 w 1632204"/>
                <a:gd name="connsiteY68" fmla="*/ 1524286 h 2667095"/>
                <a:gd name="connsiteX69" fmla="*/ 626174 w 1632204"/>
                <a:gd name="connsiteY69" fmla="*/ 1814417 h 2667095"/>
                <a:gd name="connsiteX70" fmla="*/ 626174 w 1632204"/>
                <a:gd name="connsiteY70" fmla="*/ 1959959 h 2667095"/>
                <a:gd name="connsiteX71" fmla="*/ 1134046 w 1632204"/>
                <a:gd name="connsiteY71" fmla="*/ 1959959 h 2667095"/>
                <a:gd name="connsiteX72" fmla="*/ 1249204 w 1632204"/>
                <a:gd name="connsiteY72" fmla="*/ 2074259 h 2667095"/>
                <a:gd name="connsiteX73" fmla="*/ 1249204 w 1632204"/>
                <a:gd name="connsiteY73" fmla="*/ 2667095 h 2667095"/>
                <a:gd name="connsiteX74" fmla="*/ 1632204 w 1632204"/>
                <a:gd name="connsiteY74" fmla="*/ 2667095 h 2667095"/>
                <a:gd name="connsiteX75" fmla="*/ 1632204 w 1632204"/>
                <a:gd name="connsiteY75" fmla="*/ 1233678 h 2667095"/>
                <a:gd name="connsiteX76" fmla="*/ 1496949 w 1632204"/>
                <a:gd name="connsiteY76" fmla="*/ 1233678 h 2667095"/>
                <a:gd name="connsiteX77" fmla="*/ 1277398 w 1632204"/>
                <a:gd name="connsiteY77" fmla="*/ 1311974 h 2667095"/>
                <a:gd name="connsiteX78" fmla="*/ 1217390 w 1632204"/>
                <a:gd name="connsiteY78" fmla="*/ 1371981 h 2667095"/>
                <a:gd name="connsiteX79" fmla="*/ 1196530 w 1632204"/>
                <a:gd name="connsiteY79" fmla="*/ 1371981 h 2667095"/>
                <a:gd name="connsiteX80" fmla="*/ 1136523 w 1632204"/>
                <a:gd name="connsiteY80" fmla="*/ 1313117 h 2667095"/>
                <a:gd name="connsiteX81" fmla="*/ 1055560 w 1632204"/>
                <a:gd name="connsiteY81" fmla="*/ 1233583 h 2667095"/>
                <a:gd name="connsiteX82" fmla="*/ 1016222 w 1632204"/>
                <a:gd name="connsiteY82" fmla="*/ 1233583 h 2667095"/>
                <a:gd name="connsiteX83" fmla="*/ 956215 w 1632204"/>
                <a:gd name="connsiteY83" fmla="*/ 1173575 h 2667095"/>
                <a:gd name="connsiteX84" fmla="*/ 956215 w 1632204"/>
                <a:gd name="connsiteY84" fmla="*/ 1152716 h 2667095"/>
                <a:gd name="connsiteX85" fmla="*/ 1016222 w 1632204"/>
                <a:gd name="connsiteY85" fmla="*/ 1092708 h 2667095"/>
                <a:gd name="connsiteX86" fmla="*/ 1181005 w 1632204"/>
                <a:gd name="connsiteY86" fmla="*/ 1092708 h 2667095"/>
                <a:gd name="connsiteX87" fmla="*/ 1189959 w 1632204"/>
                <a:gd name="connsiteY87" fmla="*/ 1092232 h 2667095"/>
                <a:gd name="connsiteX88" fmla="*/ 1196530 w 1632204"/>
                <a:gd name="connsiteY88" fmla="*/ 1091851 h 2667095"/>
                <a:gd name="connsiteX89" fmla="*/ 1217390 w 1632204"/>
                <a:gd name="connsiteY89" fmla="*/ 1091851 h 2667095"/>
                <a:gd name="connsiteX90" fmla="*/ 1277398 w 1632204"/>
                <a:gd name="connsiteY90" fmla="*/ 1151858 h 2667095"/>
                <a:gd name="connsiteX91" fmla="*/ 1277398 w 1632204"/>
                <a:gd name="connsiteY91" fmla="*/ 1311974 h 2667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632204" h="2667095">
                  <a:moveTo>
                    <a:pt x="1496949" y="1233678"/>
                  </a:moveTo>
                  <a:cubicBezTo>
                    <a:pt x="1463992" y="1233678"/>
                    <a:pt x="1436942" y="1206627"/>
                    <a:pt x="1436942" y="1173671"/>
                  </a:cubicBezTo>
                  <a:lnTo>
                    <a:pt x="1436942" y="1152811"/>
                  </a:lnTo>
                  <a:cubicBezTo>
                    <a:pt x="1436942" y="1119854"/>
                    <a:pt x="1463897" y="1092803"/>
                    <a:pt x="1496949" y="1092803"/>
                  </a:cubicBezTo>
                  <a:lnTo>
                    <a:pt x="1629346" y="1092803"/>
                  </a:lnTo>
                  <a:lnTo>
                    <a:pt x="1629823" y="596932"/>
                  </a:lnTo>
                  <a:lnTo>
                    <a:pt x="1264444" y="596932"/>
                  </a:lnTo>
                  <a:lnTo>
                    <a:pt x="1264444" y="96869"/>
                  </a:lnTo>
                  <a:cubicBezTo>
                    <a:pt x="1264444" y="43434"/>
                    <a:pt x="1221105" y="0"/>
                    <a:pt x="1167574" y="0"/>
                  </a:cubicBezTo>
                  <a:lnTo>
                    <a:pt x="0" y="0"/>
                  </a:lnTo>
                  <a:lnTo>
                    <a:pt x="0" y="285464"/>
                  </a:lnTo>
                  <a:lnTo>
                    <a:pt x="82296" y="285464"/>
                  </a:lnTo>
                  <a:cubicBezTo>
                    <a:pt x="157734" y="285464"/>
                    <a:pt x="218789" y="346615"/>
                    <a:pt x="218789" y="421958"/>
                  </a:cubicBezTo>
                  <a:lnTo>
                    <a:pt x="218789" y="599980"/>
                  </a:lnTo>
                  <a:lnTo>
                    <a:pt x="882587" y="599980"/>
                  </a:lnTo>
                  <a:cubicBezTo>
                    <a:pt x="882587" y="790861"/>
                    <a:pt x="879634" y="920306"/>
                    <a:pt x="879919" y="1064324"/>
                  </a:cubicBezTo>
                  <a:cubicBezTo>
                    <a:pt x="880967" y="1072229"/>
                    <a:pt x="881062" y="1076516"/>
                    <a:pt x="879919" y="1076516"/>
                  </a:cubicBezTo>
                  <a:lnTo>
                    <a:pt x="872966" y="1076516"/>
                  </a:lnTo>
                  <a:cubicBezTo>
                    <a:pt x="869537" y="1076611"/>
                    <a:pt x="866489" y="1076516"/>
                    <a:pt x="864203" y="1076516"/>
                  </a:cubicBezTo>
                  <a:cubicBezTo>
                    <a:pt x="861441" y="1076516"/>
                    <a:pt x="858679" y="1076706"/>
                    <a:pt x="856011" y="1076897"/>
                  </a:cubicBezTo>
                  <a:cubicBezTo>
                    <a:pt x="855155" y="1076992"/>
                    <a:pt x="854297" y="1077182"/>
                    <a:pt x="853440" y="1077278"/>
                  </a:cubicBezTo>
                  <a:cubicBezTo>
                    <a:pt x="851630" y="1077468"/>
                    <a:pt x="849821" y="1077754"/>
                    <a:pt x="848106" y="1078135"/>
                  </a:cubicBezTo>
                  <a:cubicBezTo>
                    <a:pt x="847915" y="1078135"/>
                    <a:pt x="847630" y="1078230"/>
                    <a:pt x="847439" y="1078325"/>
                  </a:cubicBezTo>
                  <a:cubicBezTo>
                    <a:pt x="846677" y="1078516"/>
                    <a:pt x="845915" y="1078706"/>
                    <a:pt x="845153" y="1078897"/>
                  </a:cubicBezTo>
                  <a:cubicBezTo>
                    <a:pt x="843534" y="1079278"/>
                    <a:pt x="842010" y="1079659"/>
                    <a:pt x="840486" y="1080135"/>
                  </a:cubicBezTo>
                  <a:cubicBezTo>
                    <a:pt x="839438" y="1080421"/>
                    <a:pt x="838486" y="1080802"/>
                    <a:pt x="837438" y="1081183"/>
                  </a:cubicBezTo>
                  <a:cubicBezTo>
                    <a:pt x="836009" y="1081659"/>
                    <a:pt x="834485" y="1082231"/>
                    <a:pt x="833056" y="1082802"/>
                  </a:cubicBezTo>
                  <a:cubicBezTo>
                    <a:pt x="832009" y="1083183"/>
                    <a:pt x="831056" y="1083659"/>
                    <a:pt x="830104" y="1084136"/>
                  </a:cubicBezTo>
                  <a:cubicBezTo>
                    <a:pt x="828675" y="1084802"/>
                    <a:pt x="827342" y="1085374"/>
                    <a:pt x="826008" y="1086136"/>
                  </a:cubicBezTo>
                  <a:cubicBezTo>
                    <a:pt x="825532" y="1086422"/>
                    <a:pt x="825055" y="1086707"/>
                    <a:pt x="824484" y="1086993"/>
                  </a:cubicBezTo>
                  <a:cubicBezTo>
                    <a:pt x="824008" y="1087279"/>
                    <a:pt x="823531" y="1087469"/>
                    <a:pt x="823055" y="1087755"/>
                  </a:cubicBezTo>
                  <a:cubicBezTo>
                    <a:pt x="821722" y="1088517"/>
                    <a:pt x="820483" y="1089279"/>
                    <a:pt x="819150" y="1090136"/>
                  </a:cubicBezTo>
                  <a:cubicBezTo>
                    <a:pt x="818960" y="1090232"/>
                    <a:pt x="818864" y="1090327"/>
                    <a:pt x="818674" y="1090422"/>
                  </a:cubicBezTo>
                  <a:cubicBezTo>
                    <a:pt x="817911" y="1090898"/>
                    <a:pt x="817150" y="1091375"/>
                    <a:pt x="816483" y="1091946"/>
                  </a:cubicBezTo>
                  <a:cubicBezTo>
                    <a:pt x="815245" y="1092803"/>
                    <a:pt x="814006" y="1093756"/>
                    <a:pt x="812768" y="1094708"/>
                  </a:cubicBezTo>
                  <a:cubicBezTo>
                    <a:pt x="811911" y="1095375"/>
                    <a:pt x="811149" y="1095947"/>
                    <a:pt x="810292" y="1096709"/>
                  </a:cubicBezTo>
                  <a:cubicBezTo>
                    <a:pt x="809053" y="1097756"/>
                    <a:pt x="807910" y="1098804"/>
                    <a:pt x="806767" y="1099852"/>
                  </a:cubicBezTo>
                  <a:cubicBezTo>
                    <a:pt x="806005" y="1100519"/>
                    <a:pt x="805339" y="1101185"/>
                    <a:pt x="804577" y="1101947"/>
                  </a:cubicBezTo>
                  <a:cubicBezTo>
                    <a:pt x="803434" y="1103186"/>
                    <a:pt x="802291" y="1104424"/>
                    <a:pt x="801148" y="1105662"/>
                  </a:cubicBezTo>
                  <a:cubicBezTo>
                    <a:pt x="800576" y="1106329"/>
                    <a:pt x="799910" y="1106996"/>
                    <a:pt x="799434" y="1107662"/>
                  </a:cubicBezTo>
                  <a:cubicBezTo>
                    <a:pt x="798195" y="1109186"/>
                    <a:pt x="797052" y="1110710"/>
                    <a:pt x="795909" y="1112330"/>
                  </a:cubicBezTo>
                  <a:cubicBezTo>
                    <a:pt x="795909" y="1112425"/>
                    <a:pt x="795814" y="1112425"/>
                    <a:pt x="795814" y="1112520"/>
                  </a:cubicBezTo>
                  <a:cubicBezTo>
                    <a:pt x="795528" y="1112996"/>
                    <a:pt x="795147" y="1113377"/>
                    <a:pt x="794861" y="1113854"/>
                  </a:cubicBezTo>
                  <a:cubicBezTo>
                    <a:pt x="793433" y="1116044"/>
                    <a:pt x="792004" y="1118235"/>
                    <a:pt x="790765" y="1120521"/>
                  </a:cubicBezTo>
                  <a:cubicBezTo>
                    <a:pt x="790670" y="1120712"/>
                    <a:pt x="790575" y="1120902"/>
                    <a:pt x="790480" y="1121093"/>
                  </a:cubicBezTo>
                  <a:cubicBezTo>
                    <a:pt x="789336" y="1123188"/>
                    <a:pt x="788289" y="1125379"/>
                    <a:pt x="787337" y="1127570"/>
                  </a:cubicBezTo>
                  <a:cubicBezTo>
                    <a:pt x="787051" y="1128332"/>
                    <a:pt x="786765" y="1129094"/>
                    <a:pt x="786479" y="1129951"/>
                  </a:cubicBezTo>
                  <a:cubicBezTo>
                    <a:pt x="785812" y="1131570"/>
                    <a:pt x="785146" y="1133285"/>
                    <a:pt x="784669" y="1134904"/>
                  </a:cubicBezTo>
                  <a:cubicBezTo>
                    <a:pt x="784384" y="1135856"/>
                    <a:pt x="784098" y="1136714"/>
                    <a:pt x="783908" y="1137666"/>
                  </a:cubicBezTo>
                  <a:cubicBezTo>
                    <a:pt x="783908" y="1137761"/>
                    <a:pt x="783908" y="1137761"/>
                    <a:pt x="783908" y="1137857"/>
                  </a:cubicBezTo>
                  <a:cubicBezTo>
                    <a:pt x="783431" y="1139381"/>
                    <a:pt x="783050" y="1141000"/>
                    <a:pt x="782669" y="1142524"/>
                  </a:cubicBezTo>
                  <a:cubicBezTo>
                    <a:pt x="782669" y="1142714"/>
                    <a:pt x="782574" y="1142905"/>
                    <a:pt x="782574" y="1143000"/>
                  </a:cubicBezTo>
                  <a:cubicBezTo>
                    <a:pt x="782383" y="1143953"/>
                    <a:pt x="782193" y="1144810"/>
                    <a:pt x="782098" y="1145762"/>
                  </a:cubicBezTo>
                  <a:cubicBezTo>
                    <a:pt x="781240" y="1150525"/>
                    <a:pt x="780764" y="1155287"/>
                    <a:pt x="780764" y="1160336"/>
                  </a:cubicBezTo>
                  <a:cubicBezTo>
                    <a:pt x="780288" y="1185863"/>
                    <a:pt x="744760" y="1217771"/>
                    <a:pt x="709517" y="1218438"/>
                  </a:cubicBezTo>
                  <a:cubicBezTo>
                    <a:pt x="707231" y="1218438"/>
                    <a:pt x="705040" y="1218628"/>
                    <a:pt x="702850" y="1218819"/>
                  </a:cubicBezTo>
                  <a:cubicBezTo>
                    <a:pt x="702183" y="1218914"/>
                    <a:pt x="701421" y="1218914"/>
                    <a:pt x="700754" y="1219010"/>
                  </a:cubicBezTo>
                  <a:cubicBezTo>
                    <a:pt x="700469" y="1219010"/>
                    <a:pt x="700087" y="1219105"/>
                    <a:pt x="699802" y="1219105"/>
                  </a:cubicBezTo>
                  <a:cubicBezTo>
                    <a:pt x="697801" y="1219391"/>
                    <a:pt x="695801" y="1219676"/>
                    <a:pt x="693801" y="1220057"/>
                  </a:cubicBezTo>
                  <a:cubicBezTo>
                    <a:pt x="693420" y="1220153"/>
                    <a:pt x="692943" y="1220248"/>
                    <a:pt x="692563" y="1220248"/>
                  </a:cubicBezTo>
                  <a:cubicBezTo>
                    <a:pt x="658273" y="1227487"/>
                    <a:pt x="631698" y="1255871"/>
                    <a:pt x="627031" y="1290923"/>
                  </a:cubicBezTo>
                  <a:lnTo>
                    <a:pt x="626745" y="1359884"/>
                  </a:lnTo>
                  <a:lnTo>
                    <a:pt x="626174" y="1359884"/>
                  </a:lnTo>
                  <a:lnTo>
                    <a:pt x="626174" y="1359884"/>
                  </a:lnTo>
                  <a:lnTo>
                    <a:pt x="887349" y="1359884"/>
                  </a:lnTo>
                  <a:cubicBezTo>
                    <a:pt x="925830" y="1359884"/>
                    <a:pt x="957358" y="1391412"/>
                    <a:pt x="957358" y="1429893"/>
                  </a:cubicBezTo>
                  <a:lnTo>
                    <a:pt x="957358" y="1454277"/>
                  </a:lnTo>
                  <a:cubicBezTo>
                    <a:pt x="957358" y="1492758"/>
                    <a:pt x="925830" y="1524286"/>
                    <a:pt x="887349" y="1524286"/>
                  </a:cubicBezTo>
                  <a:lnTo>
                    <a:pt x="626174" y="1524286"/>
                  </a:lnTo>
                  <a:lnTo>
                    <a:pt x="626174" y="1814417"/>
                  </a:lnTo>
                  <a:lnTo>
                    <a:pt x="626174" y="1959959"/>
                  </a:lnTo>
                  <a:lnTo>
                    <a:pt x="1134046" y="1959959"/>
                  </a:lnTo>
                  <a:cubicBezTo>
                    <a:pt x="1197388" y="1959959"/>
                    <a:pt x="1249204" y="2011394"/>
                    <a:pt x="1249204" y="2074259"/>
                  </a:cubicBezTo>
                  <a:lnTo>
                    <a:pt x="1249204" y="2667095"/>
                  </a:lnTo>
                  <a:lnTo>
                    <a:pt x="1632204" y="2667095"/>
                  </a:lnTo>
                  <a:lnTo>
                    <a:pt x="1632204" y="1233678"/>
                  </a:lnTo>
                  <a:lnTo>
                    <a:pt x="1496949" y="1233678"/>
                  </a:lnTo>
                  <a:close/>
                  <a:moveTo>
                    <a:pt x="1277398" y="1311974"/>
                  </a:moveTo>
                  <a:cubicBezTo>
                    <a:pt x="1277398" y="1344930"/>
                    <a:pt x="1250442" y="1371981"/>
                    <a:pt x="1217390" y="1371981"/>
                  </a:cubicBezTo>
                  <a:lnTo>
                    <a:pt x="1196530" y="1371981"/>
                  </a:lnTo>
                  <a:cubicBezTo>
                    <a:pt x="1163955" y="1371981"/>
                    <a:pt x="1137190" y="1345597"/>
                    <a:pt x="1136523" y="1313117"/>
                  </a:cubicBezTo>
                  <a:cubicBezTo>
                    <a:pt x="1135666" y="1269016"/>
                    <a:pt x="1099661" y="1233583"/>
                    <a:pt x="1055560" y="1233583"/>
                  </a:cubicBezTo>
                  <a:lnTo>
                    <a:pt x="1016222" y="1233583"/>
                  </a:lnTo>
                  <a:cubicBezTo>
                    <a:pt x="983266" y="1233583"/>
                    <a:pt x="956215" y="1206627"/>
                    <a:pt x="956215" y="1173575"/>
                  </a:cubicBezTo>
                  <a:lnTo>
                    <a:pt x="956215" y="1152716"/>
                  </a:lnTo>
                  <a:cubicBezTo>
                    <a:pt x="956215" y="1119759"/>
                    <a:pt x="983171" y="1092708"/>
                    <a:pt x="1016222" y="1092708"/>
                  </a:cubicBezTo>
                  <a:lnTo>
                    <a:pt x="1181005" y="1092708"/>
                  </a:lnTo>
                  <a:cubicBezTo>
                    <a:pt x="1184148" y="1092708"/>
                    <a:pt x="1186815" y="1092518"/>
                    <a:pt x="1189959" y="1092232"/>
                  </a:cubicBezTo>
                  <a:cubicBezTo>
                    <a:pt x="1192149" y="1091946"/>
                    <a:pt x="1194340" y="1091851"/>
                    <a:pt x="1196530" y="1091851"/>
                  </a:cubicBezTo>
                  <a:lnTo>
                    <a:pt x="1217390" y="1091851"/>
                  </a:lnTo>
                  <a:cubicBezTo>
                    <a:pt x="1250347" y="1091851"/>
                    <a:pt x="1277398" y="1118807"/>
                    <a:pt x="1277398" y="1151858"/>
                  </a:cubicBezTo>
                  <a:lnTo>
                    <a:pt x="1277398" y="1311974"/>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2" name="Freeform: Shape 131">
              <a:extLst>
                <a:ext uri="{FF2B5EF4-FFF2-40B4-BE49-F238E27FC236}">
                  <a16:creationId xmlns:a16="http://schemas.microsoft.com/office/drawing/2014/main" id="{6D8CCF4A-C826-5589-EFDA-8523C4F19261}"/>
                </a:ext>
              </a:extLst>
            </p:cNvPr>
            <p:cNvSpPr/>
            <p:nvPr/>
          </p:nvSpPr>
          <p:spPr>
            <a:xfrm>
              <a:off x="5121228" y="1934892"/>
              <a:ext cx="931164" cy="707326"/>
            </a:xfrm>
            <a:custGeom>
              <a:avLst/>
              <a:gdLst>
                <a:gd name="connsiteX0" fmla="*/ 931164 w 931164"/>
                <a:gd name="connsiteY0" fmla="*/ 114300 h 707326"/>
                <a:gd name="connsiteX1" fmla="*/ 816007 w 931164"/>
                <a:gd name="connsiteY1" fmla="*/ 0 h 707326"/>
                <a:gd name="connsiteX2" fmla="*/ 308134 w 931164"/>
                <a:gd name="connsiteY2" fmla="*/ 0 h 707326"/>
                <a:gd name="connsiteX3" fmla="*/ 308134 w 931164"/>
                <a:gd name="connsiteY3" fmla="*/ 143827 h 707326"/>
                <a:gd name="connsiteX4" fmla="*/ 308229 w 931164"/>
                <a:gd name="connsiteY4" fmla="*/ 143827 h 707326"/>
                <a:gd name="connsiteX5" fmla="*/ 308229 w 931164"/>
                <a:gd name="connsiteY5" fmla="*/ 206883 h 707326"/>
                <a:gd name="connsiteX6" fmla="*/ 308229 w 931164"/>
                <a:gd name="connsiteY6" fmla="*/ 219742 h 707326"/>
                <a:gd name="connsiteX7" fmla="*/ 308229 w 931164"/>
                <a:gd name="connsiteY7" fmla="*/ 227933 h 707326"/>
                <a:gd name="connsiteX8" fmla="*/ 308134 w 931164"/>
                <a:gd name="connsiteY8" fmla="*/ 229171 h 707326"/>
                <a:gd name="connsiteX9" fmla="*/ 308134 w 931164"/>
                <a:gd name="connsiteY9" fmla="*/ 230696 h 707326"/>
                <a:gd name="connsiteX10" fmla="*/ 307943 w 931164"/>
                <a:gd name="connsiteY10" fmla="*/ 232410 h 707326"/>
                <a:gd name="connsiteX11" fmla="*/ 307658 w 931164"/>
                <a:gd name="connsiteY11" fmla="*/ 235363 h 707326"/>
                <a:gd name="connsiteX12" fmla="*/ 307181 w 931164"/>
                <a:gd name="connsiteY12" fmla="*/ 238411 h 707326"/>
                <a:gd name="connsiteX13" fmla="*/ 306610 w 931164"/>
                <a:gd name="connsiteY13" fmla="*/ 241268 h 707326"/>
                <a:gd name="connsiteX14" fmla="*/ 305848 w 931164"/>
                <a:gd name="connsiteY14" fmla="*/ 244221 h 707326"/>
                <a:gd name="connsiteX15" fmla="*/ 304991 w 931164"/>
                <a:gd name="connsiteY15" fmla="*/ 246983 h 707326"/>
                <a:gd name="connsiteX16" fmla="*/ 303943 w 931164"/>
                <a:gd name="connsiteY16" fmla="*/ 249746 h 707326"/>
                <a:gd name="connsiteX17" fmla="*/ 302895 w 931164"/>
                <a:gd name="connsiteY17" fmla="*/ 252413 h 707326"/>
                <a:gd name="connsiteX18" fmla="*/ 301657 w 931164"/>
                <a:gd name="connsiteY18" fmla="*/ 254984 h 707326"/>
                <a:gd name="connsiteX19" fmla="*/ 300324 w 931164"/>
                <a:gd name="connsiteY19" fmla="*/ 257556 h 707326"/>
                <a:gd name="connsiteX20" fmla="*/ 298799 w 931164"/>
                <a:gd name="connsiteY20" fmla="*/ 260032 h 707326"/>
                <a:gd name="connsiteX21" fmla="*/ 297275 w 931164"/>
                <a:gd name="connsiteY21" fmla="*/ 262414 h 707326"/>
                <a:gd name="connsiteX22" fmla="*/ 295561 w 931164"/>
                <a:gd name="connsiteY22" fmla="*/ 264700 h 707326"/>
                <a:gd name="connsiteX23" fmla="*/ 293751 w 931164"/>
                <a:gd name="connsiteY23" fmla="*/ 266986 h 707326"/>
                <a:gd name="connsiteX24" fmla="*/ 291846 w 931164"/>
                <a:gd name="connsiteY24" fmla="*/ 269081 h 707326"/>
                <a:gd name="connsiteX25" fmla="*/ 289846 w 931164"/>
                <a:gd name="connsiteY25" fmla="*/ 271177 h 707326"/>
                <a:gd name="connsiteX26" fmla="*/ 287655 w 931164"/>
                <a:gd name="connsiteY26" fmla="*/ 273082 h 707326"/>
                <a:gd name="connsiteX27" fmla="*/ 285560 w 931164"/>
                <a:gd name="connsiteY27" fmla="*/ 274892 h 707326"/>
                <a:gd name="connsiteX28" fmla="*/ 283179 w 931164"/>
                <a:gd name="connsiteY28" fmla="*/ 276606 h 707326"/>
                <a:gd name="connsiteX29" fmla="*/ 280892 w 931164"/>
                <a:gd name="connsiteY29" fmla="*/ 278225 h 707326"/>
                <a:gd name="connsiteX30" fmla="*/ 278321 w 931164"/>
                <a:gd name="connsiteY30" fmla="*/ 279749 h 707326"/>
                <a:gd name="connsiteX31" fmla="*/ 275940 w 931164"/>
                <a:gd name="connsiteY31" fmla="*/ 281178 h 707326"/>
                <a:gd name="connsiteX32" fmla="*/ 273177 w 931164"/>
                <a:gd name="connsiteY32" fmla="*/ 282511 h 707326"/>
                <a:gd name="connsiteX33" fmla="*/ 270701 w 931164"/>
                <a:gd name="connsiteY33" fmla="*/ 283655 h 707326"/>
                <a:gd name="connsiteX34" fmla="*/ 267653 w 931164"/>
                <a:gd name="connsiteY34" fmla="*/ 284797 h 707326"/>
                <a:gd name="connsiteX35" fmla="*/ 265272 w 931164"/>
                <a:gd name="connsiteY35" fmla="*/ 285655 h 707326"/>
                <a:gd name="connsiteX36" fmla="*/ 261938 w 931164"/>
                <a:gd name="connsiteY36" fmla="*/ 286512 h 707326"/>
                <a:gd name="connsiteX37" fmla="*/ 259556 w 931164"/>
                <a:gd name="connsiteY37" fmla="*/ 287084 h 707326"/>
                <a:gd name="connsiteX38" fmla="*/ 255651 w 931164"/>
                <a:gd name="connsiteY38" fmla="*/ 287655 h 707326"/>
                <a:gd name="connsiteX39" fmla="*/ 253651 w 931164"/>
                <a:gd name="connsiteY39" fmla="*/ 287941 h 707326"/>
                <a:gd name="connsiteX40" fmla="*/ 247555 w 931164"/>
                <a:gd name="connsiteY40" fmla="*/ 288226 h 707326"/>
                <a:gd name="connsiteX41" fmla="*/ 157449 w 931164"/>
                <a:gd name="connsiteY41" fmla="*/ 288226 h 707326"/>
                <a:gd name="connsiteX42" fmla="*/ 157449 w 931164"/>
                <a:gd name="connsiteY42" fmla="*/ 363950 h 707326"/>
                <a:gd name="connsiteX43" fmla="*/ 96964 w 931164"/>
                <a:gd name="connsiteY43" fmla="*/ 424434 h 707326"/>
                <a:gd name="connsiteX44" fmla="*/ 0 w 931164"/>
                <a:gd name="connsiteY44" fmla="*/ 424434 h 707326"/>
                <a:gd name="connsiteX45" fmla="*/ 0 w 931164"/>
                <a:gd name="connsiteY45" fmla="*/ 707326 h 707326"/>
                <a:gd name="connsiteX46" fmla="*/ 930879 w 931164"/>
                <a:gd name="connsiteY46" fmla="*/ 707326 h 707326"/>
                <a:gd name="connsiteX47" fmla="*/ 930879 w 931164"/>
                <a:gd name="connsiteY47" fmla="*/ 114300 h 707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931164" h="707326">
                  <a:moveTo>
                    <a:pt x="931164" y="114300"/>
                  </a:moveTo>
                  <a:cubicBezTo>
                    <a:pt x="931164" y="51435"/>
                    <a:pt x="879348" y="0"/>
                    <a:pt x="816007" y="0"/>
                  </a:cubicBezTo>
                  <a:lnTo>
                    <a:pt x="308134" y="0"/>
                  </a:lnTo>
                  <a:lnTo>
                    <a:pt x="308134" y="143827"/>
                  </a:lnTo>
                  <a:lnTo>
                    <a:pt x="308229" y="143827"/>
                  </a:lnTo>
                  <a:lnTo>
                    <a:pt x="308229" y="206883"/>
                  </a:lnTo>
                  <a:lnTo>
                    <a:pt x="308229" y="219742"/>
                  </a:lnTo>
                  <a:lnTo>
                    <a:pt x="308229" y="227933"/>
                  </a:lnTo>
                  <a:cubicBezTo>
                    <a:pt x="308229" y="228314"/>
                    <a:pt x="308134" y="228790"/>
                    <a:pt x="308134" y="229171"/>
                  </a:cubicBezTo>
                  <a:lnTo>
                    <a:pt x="308134" y="230696"/>
                  </a:lnTo>
                  <a:cubicBezTo>
                    <a:pt x="308134" y="231267"/>
                    <a:pt x="308039" y="231838"/>
                    <a:pt x="307943" y="232410"/>
                  </a:cubicBezTo>
                  <a:cubicBezTo>
                    <a:pt x="307848" y="233363"/>
                    <a:pt x="307753" y="234315"/>
                    <a:pt x="307658" y="235363"/>
                  </a:cubicBezTo>
                  <a:cubicBezTo>
                    <a:pt x="307563" y="236410"/>
                    <a:pt x="307372" y="237363"/>
                    <a:pt x="307181" y="238411"/>
                  </a:cubicBezTo>
                  <a:cubicBezTo>
                    <a:pt x="306991" y="239363"/>
                    <a:pt x="306800" y="240316"/>
                    <a:pt x="306610" y="241268"/>
                  </a:cubicBezTo>
                  <a:cubicBezTo>
                    <a:pt x="306420" y="242221"/>
                    <a:pt x="306134" y="243173"/>
                    <a:pt x="305848" y="244221"/>
                  </a:cubicBezTo>
                  <a:cubicBezTo>
                    <a:pt x="305562" y="245173"/>
                    <a:pt x="305371" y="246031"/>
                    <a:pt x="304991" y="246983"/>
                  </a:cubicBezTo>
                  <a:cubicBezTo>
                    <a:pt x="304705" y="247936"/>
                    <a:pt x="304324" y="248793"/>
                    <a:pt x="303943" y="249746"/>
                  </a:cubicBezTo>
                  <a:cubicBezTo>
                    <a:pt x="303562" y="250603"/>
                    <a:pt x="303276" y="251555"/>
                    <a:pt x="302895" y="252413"/>
                  </a:cubicBezTo>
                  <a:cubicBezTo>
                    <a:pt x="302514" y="253270"/>
                    <a:pt x="302038" y="254127"/>
                    <a:pt x="301657" y="254984"/>
                  </a:cubicBezTo>
                  <a:cubicBezTo>
                    <a:pt x="301180" y="255842"/>
                    <a:pt x="300800" y="256699"/>
                    <a:pt x="300324" y="257556"/>
                  </a:cubicBezTo>
                  <a:cubicBezTo>
                    <a:pt x="299847" y="258413"/>
                    <a:pt x="299371" y="259175"/>
                    <a:pt x="298799" y="260032"/>
                  </a:cubicBezTo>
                  <a:cubicBezTo>
                    <a:pt x="298323" y="260794"/>
                    <a:pt x="297752" y="261652"/>
                    <a:pt x="297275" y="262414"/>
                  </a:cubicBezTo>
                  <a:cubicBezTo>
                    <a:pt x="296704" y="263176"/>
                    <a:pt x="296133" y="263938"/>
                    <a:pt x="295561" y="264700"/>
                  </a:cubicBezTo>
                  <a:cubicBezTo>
                    <a:pt x="294990" y="265462"/>
                    <a:pt x="294418" y="266224"/>
                    <a:pt x="293751" y="266986"/>
                  </a:cubicBezTo>
                  <a:cubicBezTo>
                    <a:pt x="293180" y="267748"/>
                    <a:pt x="292513" y="268414"/>
                    <a:pt x="291846" y="269081"/>
                  </a:cubicBezTo>
                  <a:cubicBezTo>
                    <a:pt x="291179" y="269748"/>
                    <a:pt x="290513" y="270510"/>
                    <a:pt x="289846" y="271177"/>
                  </a:cubicBezTo>
                  <a:cubicBezTo>
                    <a:pt x="289179" y="271843"/>
                    <a:pt x="288417" y="272510"/>
                    <a:pt x="287655" y="273082"/>
                  </a:cubicBezTo>
                  <a:cubicBezTo>
                    <a:pt x="286988" y="273748"/>
                    <a:pt x="286227" y="274320"/>
                    <a:pt x="285560" y="274892"/>
                  </a:cubicBezTo>
                  <a:cubicBezTo>
                    <a:pt x="284798" y="275463"/>
                    <a:pt x="284036" y="276034"/>
                    <a:pt x="283179" y="276606"/>
                  </a:cubicBezTo>
                  <a:cubicBezTo>
                    <a:pt x="282416" y="277177"/>
                    <a:pt x="281654" y="277749"/>
                    <a:pt x="280892" y="278225"/>
                  </a:cubicBezTo>
                  <a:cubicBezTo>
                    <a:pt x="280035" y="278797"/>
                    <a:pt x="279178" y="279273"/>
                    <a:pt x="278321" y="279749"/>
                  </a:cubicBezTo>
                  <a:cubicBezTo>
                    <a:pt x="277559" y="280225"/>
                    <a:pt x="276796" y="280702"/>
                    <a:pt x="275940" y="281178"/>
                  </a:cubicBezTo>
                  <a:cubicBezTo>
                    <a:pt x="274987" y="281654"/>
                    <a:pt x="274130" y="282130"/>
                    <a:pt x="273177" y="282511"/>
                  </a:cubicBezTo>
                  <a:cubicBezTo>
                    <a:pt x="272320" y="282892"/>
                    <a:pt x="271558" y="283273"/>
                    <a:pt x="270701" y="283655"/>
                  </a:cubicBezTo>
                  <a:cubicBezTo>
                    <a:pt x="269748" y="284035"/>
                    <a:pt x="268700" y="284417"/>
                    <a:pt x="267653" y="284797"/>
                  </a:cubicBezTo>
                  <a:cubicBezTo>
                    <a:pt x="266891" y="285083"/>
                    <a:pt x="266033" y="285369"/>
                    <a:pt x="265272" y="285655"/>
                  </a:cubicBezTo>
                  <a:cubicBezTo>
                    <a:pt x="264129" y="286036"/>
                    <a:pt x="263080" y="286226"/>
                    <a:pt x="261938" y="286512"/>
                  </a:cubicBezTo>
                  <a:cubicBezTo>
                    <a:pt x="261176" y="286702"/>
                    <a:pt x="260414" y="286988"/>
                    <a:pt x="259556" y="287084"/>
                  </a:cubicBezTo>
                  <a:cubicBezTo>
                    <a:pt x="258223" y="287369"/>
                    <a:pt x="256890" y="287464"/>
                    <a:pt x="255651" y="287655"/>
                  </a:cubicBezTo>
                  <a:cubicBezTo>
                    <a:pt x="254984" y="287750"/>
                    <a:pt x="254318" y="287846"/>
                    <a:pt x="253651" y="287941"/>
                  </a:cubicBezTo>
                  <a:cubicBezTo>
                    <a:pt x="251651" y="288131"/>
                    <a:pt x="249650" y="288226"/>
                    <a:pt x="247555" y="288226"/>
                  </a:cubicBezTo>
                  <a:lnTo>
                    <a:pt x="157449" y="288226"/>
                  </a:lnTo>
                  <a:lnTo>
                    <a:pt x="157449" y="363950"/>
                  </a:lnTo>
                  <a:cubicBezTo>
                    <a:pt x="157449" y="397192"/>
                    <a:pt x="130207" y="424434"/>
                    <a:pt x="96964" y="424434"/>
                  </a:cubicBezTo>
                  <a:lnTo>
                    <a:pt x="0" y="424434"/>
                  </a:lnTo>
                  <a:lnTo>
                    <a:pt x="0" y="707326"/>
                  </a:lnTo>
                  <a:lnTo>
                    <a:pt x="930879" y="707326"/>
                  </a:lnTo>
                  <a:lnTo>
                    <a:pt x="930879" y="11430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3" name="Freeform: Shape 132">
              <a:extLst>
                <a:ext uri="{FF2B5EF4-FFF2-40B4-BE49-F238E27FC236}">
                  <a16:creationId xmlns:a16="http://schemas.microsoft.com/office/drawing/2014/main" id="{DB90144C-05E7-8CA2-FCE1-645F740F27BA}"/>
                </a:ext>
              </a:extLst>
            </p:cNvPr>
            <p:cNvSpPr/>
            <p:nvPr/>
          </p:nvSpPr>
          <p:spPr>
            <a:xfrm>
              <a:off x="4648978" y="4562649"/>
              <a:ext cx="325278" cy="429958"/>
            </a:xfrm>
            <a:custGeom>
              <a:avLst/>
              <a:gdLst>
                <a:gd name="connsiteX0" fmla="*/ 211741 w 325278"/>
                <a:gd name="connsiteY0" fmla="*/ 95 h 429958"/>
                <a:gd name="connsiteX1" fmla="*/ 172593 w 325278"/>
                <a:gd name="connsiteY1" fmla="*/ 95 h 429958"/>
                <a:gd name="connsiteX2" fmla="*/ 107252 w 325278"/>
                <a:gd name="connsiteY2" fmla="*/ 95 h 429958"/>
                <a:gd name="connsiteX3" fmla="*/ 95155 w 325278"/>
                <a:gd name="connsiteY3" fmla="*/ 95 h 429958"/>
                <a:gd name="connsiteX4" fmla="*/ 0 w 325278"/>
                <a:gd name="connsiteY4" fmla="*/ 95 h 429958"/>
                <a:gd name="connsiteX5" fmla="*/ 11621 w 325278"/>
                <a:gd name="connsiteY5" fmla="*/ 34004 h 429958"/>
                <a:gd name="connsiteX6" fmla="*/ 11049 w 325278"/>
                <a:gd name="connsiteY6" fmla="*/ 232791 h 429958"/>
                <a:gd name="connsiteX7" fmla="*/ 11049 w 325278"/>
                <a:gd name="connsiteY7" fmla="*/ 236315 h 429958"/>
                <a:gd name="connsiteX8" fmla="*/ 11049 w 325278"/>
                <a:gd name="connsiteY8" fmla="*/ 237839 h 429958"/>
                <a:gd name="connsiteX9" fmla="*/ 11049 w 325278"/>
                <a:gd name="connsiteY9" fmla="*/ 237839 h 429958"/>
                <a:gd name="connsiteX10" fmla="*/ 11144 w 325278"/>
                <a:gd name="connsiteY10" fmla="*/ 239268 h 429958"/>
                <a:gd name="connsiteX11" fmla="*/ 11144 w 325278"/>
                <a:gd name="connsiteY11" fmla="*/ 239268 h 429958"/>
                <a:gd name="connsiteX12" fmla="*/ 11239 w 325278"/>
                <a:gd name="connsiteY12" fmla="*/ 240697 h 429958"/>
                <a:gd name="connsiteX13" fmla="*/ 11239 w 325278"/>
                <a:gd name="connsiteY13" fmla="*/ 240697 h 429958"/>
                <a:gd name="connsiteX14" fmla="*/ 11335 w 325278"/>
                <a:gd name="connsiteY14" fmla="*/ 242126 h 429958"/>
                <a:gd name="connsiteX15" fmla="*/ 11335 w 325278"/>
                <a:gd name="connsiteY15" fmla="*/ 242126 h 429958"/>
                <a:gd name="connsiteX16" fmla="*/ 11525 w 325278"/>
                <a:gd name="connsiteY16" fmla="*/ 243554 h 429958"/>
                <a:gd name="connsiteX17" fmla="*/ 11525 w 325278"/>
                <a:gd name="connsiteY17" fmla="*/ 243554 h 429958"/>
                <a:gd name="connsiteX18" fmla="*/ 11716 w 325278"/>
                <a:gd name="connsiteY18" fmla="*/ 244983 h 429958"/>
                <a:gd name="connsiteX19" fmla="*/ 11716 w 325278"/>
                <a:gd name="connsiteY19" fmla="*/ 244983 h 429958"/>
                <a:gd name="connsiteX20" fmla="*/ 12002 w 325278"/>
                <a:gd name="connsiteY20" fmla="*/ 246412 h 429958"/>
                <a:gd name="connsiteX21" fmla="*/ 12002 w 325278"/>
                <a:gd name="connsiteY21" fmla="*/ 246412 h 429958"/>
                <a:gd name="connsiteX22" fmla="*/ 12287 w 325278"/>
                <a:gd name="connsiteY22" fmla="*/ 247841 h 429958"/>
                <a:gd name="connsiteX23" fmla="*/ 12287 w 325278"/>
                <a:gd name="connsiteY23" fmla="*/ 247841 h 429958"/>
                <a:gd name="connsiteX24" fmla="*/ 12573 w 325278"/>
                <a:gd name="connsiteY24" fmla="*/ 249269 h 429958"/>
                <a:gd name="connsiteX25" fmla="*/ 12573 w 325278"/>
                <a:gd name="connsiteY25" fmla="*/ 249269 h 429958"/>
                <a:gd name="connsiteX26" fmla="*/ 12954 w 325278"/>
                <a:gd name="connsiteY26" fmla="*/ 250698 h 429958"/>
                <a:gd name="connsiteX27" fmla="*/ 12954 w 325278"/>
                <a:gd name="connsiteY27" fmla="*/ 250698 h 429958"/>
                <a:gd name="connsiteX28" fmla="*/ 64294 w 325278"/>
                <a:gd name="connsiteY28" fmla="*/ 293751 h 429958"/>
                <a:gd name="connsiteX29" fmla="*/ 64294 w 325278"/>
                <a:gd name="connsiteY29" fmla="*/ 293751 h 429958"/>
                <a:gd name="connsiteX30" fmla="*/ 65722 w 325278"/>
                <a:gd name="connsiteY30" fmla="*/ 293846 h 429958"/>
                <a:gd name="connsiteX31" fmla="*/ 65722 w 325278"/>
                <a:gd name="connsiteY31" fmla="*/ 293846 h 429958"/>
                <a:gd name="connsiteX32" fmla="*/ 66199 w 325278"/>
                <a:gd name="connsiteY32" fmla="*/ 293846 h 429958"/>
                <a:gd name="connsiteX33" fmla="*/ 69342 w 325278"/>
                <a:gd name="connsiteY33" fmla="*/ 293941 h 429958"/>
                <a:gd name="connsiteX34" fmla="*/ 76771 w 325278"/>
                <a:gd name="connsiteY34" fmla="*/ 293941 h 429958"/>
                <a:gd name="connsiteX35" fmla="*/ 157734 w 325278"/>
                <a:gd name="connsiteY35" fmla="*/ 374904 h 429958"/>
                <a:gd name="connsiteX36" fmla="*/ 157734 w 325278"/>
                <a:gd name="connsiteY36" fmla="*/ 429959 h 429958"/>
                <a:gd name="connsiteX37" fmla="*/ 268510 w 325278"/>
                <a:gd name="connsiteY37" fmla="*/ 429959 h 429958"/>
                <a:gd name="connsiteX38" fmla="*/ 325279 w 325278"/>
                <a:gd name="connsiteY38" fmla="*/ 381476 h 429958"/>
                <a:gd name="connsiteX39" fmla="*/ 325279 w 325278"/>
                <a:gd name="connsiteY39" fmla="*/ 0 h 429958"/>
                <a:gd name="connsiteX40" fmla="*/ 211741 w 325278"/>
                <a:gd name="connsiteY40" fmla="*/ 0 h 42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25278" h="429958">
                  <a:moveTo>
                    <a:pt x="211741" y="95"/>
                  </a:moveTo>
                  <a:lnTo>
                    <a:pt x="172593" y="95"/>
                  </a:lnTo>
                  <a:lnTo>
                    <a:pt x="107252" y="95"/>
                  </a:lnTo>
                  <a:lnTo>
                    <a:pt x="95155" y="95"/>
                  </a:lnTo>
                  <a:lnTo>
                    <a:pt x="0" y="95"/>
                  </a:lnTo>
                  <a:cubicBezTo>
                    <a:pt x="7239" y="7906"/>
                    <a:pt x="11716" y="18764"/>
                    <a:pt x="11621" y="34004"/>
                  </a:cubicBezTo>
                  <a:lnTo>
                    <a:pt x="11049" y="232791"/>
                  </a:lnTo>
                  <a:lnTo>
                    <a:pt x="11049" y="236315"/>
                  </a:lnTo>
                  <a:lnTo>
                    <a:pt x="11049" y="237839"/>
                  </a:lnTo>
                  <a:lnTo>
                    <a:pt x="11049" y="237839"/>
                  </a:lnTo>
                  <a:lnTo>
                    <a:pt x="11144" y="239268"/>
                  </a:lnTo>
                  <a:lnTo>
                    <a:pt x="11144" y="239268"/>
                  </a:lnTo>
                  <a:lnTo>
                    <a:pt x="11239" y="240697"/>
                  </a:lnTo>
                  <a:lnTo>
                    <a:pt x="11239" y="240697"/>
                  </a:lnTo>
                  <a:lnTo>
                    <a:pt x="11335" y="242126"/>
                  </a:lnTo>
                  <a:lnTo>
                    <a:pt x="11335" y="242126"/>
                  </a:lnTo>
                  <a:lnTo>
                    <a:pt x="11525" y="243554"/>
                  </a:lnTo>
                  <a:lnTo>
                    <a:pt x="11525" y="243554"/>
                  </a:lnTo>
                  <a:lnTo>
                    <a:pt x="11716" y="244983"/>
                  </a:lnTo>
                  <a:lnTo>
                    <a:pt x="11716" y="244983"/>
                  </a:lnTo>
                  <a:lnTo>
                    <a:pt x="12002" y="246412"/>
                  </a:lnTo>
                  <a:lnTo>
                    <a:pt x="12002" y="246412"/>
                  </a:lnTo>
                  <a:cubicBezTo>
                    <a:pt x="12097" y="246888"/>
                    <a:pt x="12192" y="247364"/>
                    <a:pt x="12287" y="247841"/>
                  </a:cubicBezTo>
                  <a:lnTo>
                    <a:pt x="12287" y="247841"/>
                  </a:lnTo>
                  <a:lnTo>
                    <a:pt x="12573" y="249269"/>
                  </a:lnTo>
                  <a:lnTo>
                    <a:pt x="12573" y="249269"/>
                  </a:lnTo>
                  <a:lnTo>
                    <a:pt x="12954" y="250698"/>
                  </a:lnTo>
                  <a:lnTo>
                    <a:pt x="12954" y="250698"/>
                  </a:lnTo>
                  <a:cubicBezTo>
                    <a:pt x="19145" y="273844"/>
                    <a:pt x="39434" y="291655"/>
                    <a:pt x="64294" y="293751"/>
                  </a:cubicBezTo>
                  <a:lnTo>
                    <a:pt x="64294" y="293751"/>
                  </a:lnTo>
                  <a:lnTo>
                    <a:pt x="65722" y="293846"/>
                  </a:lnTo>
                  <a:lnTo>
                    <a:pt x="65722" y="293846"/>
                  </a:lnTo>
                  <a:lnTo>
                    <a:pt x="66199" y="293846"/>
                  </a:lnTo>
                  <a:cubicBezTo>
                    <a:pt x="67342" y="293846"/>
                    <a:pt x="68199" y="293941"/>
                    <a:pt x="69342" y="293941"/>
                  </a:cubicBezTo>
                  <a:lnTo>
                    <a:pt x="76771" y="293941"/>
                  </a:lnTo>
                  <a:cubicBezTo>
                    <a:pt x="121349" y="293941"/>
                    <a:pt x="157734" y="330327"/>
                    <a:pt x="157734" y="374904"/>
                  </a:cubicBezTo>
                  <a:lnTo>
                    <a:pt x="157734" y="429959"/>
                  </a:lnTo>
                  <a:lnTo>
                    <a:pt x="268510" y="429959"/>
                  </a:lnTo>
                  <a:cubicBezTo>
                    <a:pt x="297085" y="429959"/>
                    <a:pt x="320898" y="408813"/>
                    <a:pt x="325279" y="381476"/>
                  </a:cubicBezTo>
                  <a:cubicBezTo>
                    <a:pt x="325279" y="381476"/>
                    <a:pt x="325279" y="80201"/>
                    <a:pt x="325279" y="0"/>
                  </a:cubicBezTo>
                  <a:lnTo>
                    <a:pt x="211741"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4" name="Freeform: Shape 133">
              <a:extLst>
                <a:ext uri="{FF2B5EF4-FFF2-40B4-BE49-F238E27FC236}">
                  <a16:creationId xmlns:a16="http://schemas.microsoft.com/office/drawing/2014/main" id="{CF5D6079-8606-6030-5C61-FF614CED1319}"/>
                </a:ext>
              </a:extLst>
            </p:cNvPr>
            <p:cNvSpPr/>
            <p:nvPr/>
          </p:nvSpPr>
          <p:spPr>
            <a:xfrm>
              <a:off x="4486386" y="4284043"/>
              <a:ext cx="276796" cy="278606"/>
            </a:xfrm>
            <a:custGeom>
              <a:avLst/>
              <a:gdLst>
                <a:gd name="connsiteX0" fmla="*/ 115158 w 276796"/>
                <a:gd name="connsiteY0" fmla="*/ 95 h 278606"/>
                <a:gd name="connsiteX1" fmla="*/ 0 w 276796"/>
                <a:gd name="connsiteY1" fmla="*/ 114395 h 278606"/>
                <a:gd name="connsiteX2" fmla="*/ 0 w 276796"/>
                <a:gd name="connsiteY2" fmla="*/ 164402 h 278606"/>
                <a:gd name="connsiteX3" fmla="*/ 191 w 276796"/>
                <a:gd name="connsiteY3" fmla="*/ 167545 h 278606"/>
                <a:gd name="connsiteX4" fmla="*/ 0 w 276796"/>
                <a:gd name="connsiteY4" fmla="*/ 170688 h 278606"/>
                <a:gd name="connsiteX5" fmla="*/ 0 w 276796"/>
                <a:gd name="connsiteY5" fmla="*/ 278606 h 278606"/>
                <a:gd name="connsiteX6" fmla="*/ 115158 w 276796"/>
                <a:gd name="connsiteY6" fmla="*/ 278606 h 278606"/>
                <a:gd name="connsiteX7" fmla="*/ 154305 w 276796"/>
                <a:gd name="connsiteY7" fmla="*/ 278606 h 278606"/>
                <a:gd name="connsiteX8" fmla="*/ 276797 w 276796"/>
                <a:gd name="connsiteY8" fmla="*/ 278606 h 278606"/>
                <a:gd name="connsiteX9" fmla="*/ 276797 w 276796"/>
                <a:gd name="connsiteY9" fmla="*/ 0 h 278606"/>
                <a:gd name="connsiteX10" fmla="*/ 115158 w 276796"/>
                <a:gd name="connsiteY10" fmla="*/ 0 h 278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6796" h="278606">
                  <a:moveTo>
                    <a:pt x="115158" y="95"/>
                  </a:moveTo>
                  <a:cubicBezTo>
                    <a:pt x="51816" y="95"/>
                    <a:pt x="0" y="51530"/>
                    <a:pt x="0" y="114395"/>
                  </a:cubicBezTo>
                  <a:lnTo>
                    <a:pt x="0" y="164402"/>
                  </a:lnTo>
                  <a:cubicBezTo>
                    <a:pt x="0" y="165449"/>
                    <a:pt x="95" y="166497"/>
                    <a:pt x="191" y="167545"/>
                  </a:cubicBezTo>
                  <a:cubicBezTo>
                    <a:pt x="95" y="168593"/>
                    <a:pt x="0" y="169640"/>
                    <a:pt x="0" y="170688"/>
                  </a:cubicBezTo>
                  <a:lnTo>
                    <a:pt x="0" y="278606"/>
                  </a:lnTo>
                  <a:lnTo>
                    <a:pt x="115158" y="278606"/>
                  </a:lnTo>
                  <a:lnTo>
                    <a:pt x="154305" y="278606"/>
                  </a:lnTo>
                  <a:lnTo>
                    <a:pt x="276797" y="278606"/>
                  </a:lnTo>
                  <a:lnTo>
                    <a:pt x="276797" y="0"/>
                  </a:lnTo>
                  <a:lnTo>
                    <a:pt x="115158" y="0"/>
                  </a:ln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sp>
          <p:nvSpPr>
            <p:cNvPr id="95" name="Freeform: Shape 134">
              <a:extLst>
                <a:ext uri="{FF2B5EF4-FFF2-40B4-BE49-F238E27FC236}">
                  <a16:creationId xmlns:a16="http://schemas.microsoft.com/office/drawing/2014/main" id="{ED0ACB93-7D05-E9D0-5571-D8E969131721}"/>
                </a:ext>
              </a:extLst>
            </p:cNvPr>
            <p:cNvSpPr/>
            <p:nvPr/>
          </p:nvSpPr>
          <p:spPr>
            <a:xfrm>
              <a:off x="4651074" y="3828367"/>
              <a:ext cx="633888" cy="734377"/>
            </a:xfrm>
            <a:custGeom>
              <a:avLst/>
              <a:gdLst>
                <a:gd name="connsiteX0" fmla="*/ 575024 w 633888"/>
                <a:gd name="connsiteY0" fmla="*/ 0 h 734377"/>
                <a:gd name="connsiteX1" fmla="*/ 472916 w 633888"/>
                <a:gd name="connsiteY1" fmla="*/ 0 h 734377"/>
                <a:gd name="connsiteX2" fmla="*/ 273463 w 633888"/>
                <a:gd name="connsiteY2" fmla="*/ 0 h 734377"/>
                <a:gd name="connsiteX3" fmla="*/ 247079 w 633888"/>
                <a:gd name="connsiteY3" fmla="*/ 0 h 734377"/>
                <a:gd name="connsiteX4" fmla="*/ 233648 w 633888"/>
                <a:gd name="connsiteY4" fmla="*/ 857 h 734377"/>
                <a:gd name="connsiteX5" fmla="*/ 82487 w 633888"/>
                <a:gd name="connsiteY5" fmla="*/ 1238 h 734377"/>
                <a:gd name="connsiteX6" fmla="*/ 762 w 633888"/>
                <a:gd name="connsiteY6" fmla="*/ 762 h 734377"/>
                <a:gd name="connsiteX7" fmla="*/ 762 w 633888"/>
                <a:gd name="connsiteY7" fmla="*/ 141637 h 734377"/>
                <a:gd name="connsiteX8" fmla="*/ 0 w 633888"/>
                <a:gd name="connsiteY8" fmla="*/ 141637 h 734377"/>
                <a:gd name="connsiteX9" fmla="*/ 0 w 633888"/>
                <a:gd name="connsiteY9" fmla="*/ 455771 h 734377"/>
                <a:gd name="connsiteX10" fmla="*/ 93250 w 633888"/>
                <a:gd name="connsiteY10" fmla="*/ 455771 h 734377"/>
                <a:gd name="connsiteX11" fmla="*/ 105346 w 633888"/>
                <a:gd name="connsiteY11" fmla="*/ 455771 h 734377"/>
                <a:gd name="connsiteX12" fmla="*/ 110776 w 633888"/>
                <a:gd name="connsiteY12" fmla="*/ 455771 h 734377"/>
                <a:gd name="connsiteX13" fmla="*/ 110776 w 633888"/>
                <a:gd name="connsiteY13" fmla="*/ 734378 h 734377"/>
                <a:gd name="connsiteX14" fmla="*/ 182309 w 633888"/>
                <a:gd name="connsiteY14" fmla="*/ 734378 h 734377"/>
                <a:gd name="connsiteX15" fmla="*/ 218504 w 633888"/>
                <a:gd name="connsiteY15" fmla="*/ 734378 h 734377"/>
                <a:gd name="connsiteX16" fmla="*/ 324993 w 633888"/>
                <a:gd name="connsiteY16" fmla="*/ 734378 h 734377"/>
                <a:gd name="connsiteX17" fmla="*/ 324993 w 633888"/>
                <a:gd name="connsiteY17" fmla="*/ 711232 h 734377"/>
                <a:gd name="connsiteX18" fmla="*/ 437674 w 633888"/>
                <a:gd name="connsiteY18" fmla="*/ 615029 h 734377"/>
                <a:gd name="connsiteX19" fmla="*/ 633889 w 633888"/>
                <a:gd name="connsiteY19" fmla="*/ 615029 h 734377"/>
                <a:gd name="connsiteX20" fmla="*/ 633889 w 633888"/>
                <a:gd name="connsiteY20" fmla="*/ 512731 h 734377"/>
                <a:gd name="connsiteX21" fmla="*/ 633889 w 633888"/>
                <a:gd name="connsiteY21" fmla="*/ 232886 h 734377"/>
                <a:gd name="connsiteX22" fmla="*/ 633889 w 633888"/>
                <a:gd name="connsiteY22" fmla="*/ 58769 h 734377"/>
                <a:gd name="connsiteX23" fmla="*/ 575024 w 633888"/>
                <a:gd name="connsiteY23" fmla="*/ 0 h 734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3888" h="734377">
                  <a:moveTo>
                    <a:pt x="575024" y="0"/>
                  </a:moveTo>
                  <a:lnTo>
                    <a:pt x="472916" y="0"/>
                  </a:lnTo>
                  <a:lnTo>
                    <a:pt x="273463" y="0"/>
                  </a:lnTo>
                  <a:lnTo>
                    <a:pt x="247079" y="0"/>
                  </a:lnTo>
                  <a:cubicBezTo>
                    <a:pt x="242506" y="0"/>
                    <a:pt x="238030" y="381"/>
                    <a:pt x="233648" y="857"/>
                  </a:cubicBezTo>
                  <a:lnTo>
                    <a:pt x="82487" y="1238"/>
                  </a:lnTo>
                  <a:lnTo>
                    <a:pt x="762" y="762"/>
                  </a:lnTo>
                  <a:lnTo>
                    <a:pt x="762" y="141637"/>
                  </a:lnTo>
                  <a:lnTo>
                    <a:pt x="0" y="141637"/>
                  </a:lnTo>
                  <a:lnTo>
                    <a:pt x="0" y="455771"/>
                  </a:lnTo>
                  <a:lnTo>
                    <a:pt x="93250" y="455771"/>
                  </a:lnTo>
                  <a:lnTo>
                    <a:pt x="105346" y="455771"/>
                  </a:lnTo>
                  <a:lnTo>
                    <a:pt x="110776" y="455771"/>
                  </a:lnTo>
                  <a:lnTo>
                    <a:pt x="110776" y="734378"/>
                  </a:lnTo>
                  <a:lnTo>
                    <a:pt x="182309" y="734378"/>
                  </a:lnTo>
                  <a:lnTo>
                    <a:pt x="218504" y="734378"/>
                  </a:lnTo>
                  <a:lnTo>
                    <a:pt x="324993" y="734378"/>
                  </a:lnTo>
                  <a:lnTo>
                    <a:pt x="324993" y="711232"/>
                  </a:lnTo>
                  <a:cubicBezTo>
                    <a:pt x="333756" y="656939"/>
                    <a:pt x="381000" y="615029"/>
                    <a:pt x="437674" y="615029"/>
                  </a:cubicBezTo>
                  <a:lnTo>
                    <a:pt x="633889" y="615029"/>
                  </a:lnTo>
                  <a:lnTo>
                    <a:pt x="633889" y="512731"/>
                  </a:lnTo>
                  <a:lnTo>
                    <a:pt x="633889" y="232886"/>
                  </a:lnTo>
                  <a:lnTo>
                    <a:pt x="633889" y="58769"/>
                  </a:lnTo>
                  <a:cubicBezTo>
                    <a:pt x="633699" y="26384"/>
                    <a:pt x="607314" y="0"/>
                    <a:pt x="575024" y="0"/>
                  </a:cubicBezTo>
                  <a:close/>
                </a:path>
              </a:pathLst>
            </a:custGeom>
            <a:solidFill>
              <a:srgbClr val="D1D3D4"/>
            </a:solidFill>
            <a:ln w="6350" cap="flat">
              <a:solidFill>
                <a:srgbClr val="FFFFFF"/>
              </a:solidFill>
              <a:prstDash val="solid"/>
              <a:miter lim="800000"/>
              <a:headEnd/>
              <a:tailEnd/>
            </a:ln>
          </p:spPr>
          <p:txBody>
            <a:bodyPr vert="horz" wrap="square" lIns="91440" tIns="45721" rIns="91440" bIns="45721" numCol="1" anchor="t" anchorCtr="0" compatLnSpc="1">
              <a:prstTxWarp prst="textNoShape">
                <a:avLst/>
              </a:prstTxWarp>
            </a:bodyPr>
            <a:lstStyle/>
            <a:p>
              <a:pPr fontAlgn="auto">
                <a:spcBef>
                  <a:spcPts val="0"/>
                </a:spcBef>
                <a:spcAft>
                  <a:spcPts val="0"/>
                </a:spcAft>
              </a:pPr>
              <a:endParaRPr lang="en-NL" sz="1800" kern="0">
                <a:solidFill>
                  <a:srgbClr val="0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893208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Lst>
  <p:hf hdr="0" dt="0"/>
  <p:txStyles>
    <p:titleStyle>
      <a:lvl1pPr marL="0" indent="0" algn="l" rtl="0" eaLnBrk="1" fontAlgn="base" hangingPunct="1">
        <a:spcBef>
          <a:spcPct val="0"/>
        </a:spcBef>
        <a:spcAft>
          <a:spcPct val="0"/>
        </a:spcAft>
        <a:defRPr sz="1600" b="1" i="0">
          <a:solidFill>
            <a:srgbClr val="3366FF"/>
          </a:solidFill>
          <a:latin typeface="+mj-lt"/>
          <a:ea typeface="Arial Unicode MS" panose="020B0604020202020204" pitchFamily="34" charset="-128"/>
          <a:cs typeface="Arial" panose="020B0604020202020204" pitchFamily="34" charset="0"/>
        </a:defRPr>
      </a:lvl1pPr>
      <a:lvl2pPr algn="l" rtl="0" eaLnBrk="1" fontAlgn="base" hangingPunct="1">
        <a:spcBef>
          <a:spcPct val="0"/>
        </a:spcBef>
        <a:spcAft>
          <a:spcPct val="0"/>
        </a:spcAft>
        <a:defRPr sz="1600">
          <a:solidFill>
            <a:schemeClr val="bg2"/>
          </a:solidFill>
          <a:latin typeface="+mj-lt"/>
          <a:ea typeface="Arial" panose="020B0604020202020204" pitchFamily="34" charset="0"/>
          <a:cs typeface="Arial" pitchFamily="34" charset="0"/>
        </a:defRPr>
      </a:lvl2pPr>
      <a:lvl3pPr algn="l" rtl="0" eaLnBrk="1" fontAlgn="base" hangingPunct="1">
        <a:spcBef>
          <a:spcPct val="0"/>
        </a:spcBef>
        <a:spcAft>
          <a:spcPct val="0"/>
        </a:spcAft>
        <a:defRPr sz="1600" b="1">
          <a:solidFill>
            <a:srgbClr val="3366FF"/>
          </a:solidFill>
          <a:latin typeface="Arial" panose="020B0604020202020204" pitchFamily="34" charset="0"/>
          <a:ea typeface="Arial" panose="020B0604020202020204" pitchFamily="34" charset="0"/>
          <a:cs typeface="Arial" pitchFamily="34" charset="0"/>
        </a:defRPr>
      </a:lvl3pPr>
      <a:lvl4pPr algn="l" rtl="0" eaLnBrk="1" fontAlgn="base" hangingPunct="1">
        <a:spcBef>
          <a:spcPct val="0"/>
        </a:spcBef>
        <a:spcAft>
          <a:spcPct val="0"/>
        </a:spcAft>
        <a:defRPr sz="1600">
          <a:solidFill>
            <a:schemeClr val="bg2"/>
          </a:solidFill>
          <a:latin typeface="+mj-lt"/>
          <a:ea typeface="MS PGothic"/>
          <a:cs typeface="Arial" pitchFamily="34" charset="0"/>
        </a:defRPr>
      </a:lvl4pPr>
      <a:lvl5pPr algn="l" rtl="0" eaLnBrk="1" fontAlgn="base" hangingPunct="1">
        <a:spcBef>
          <a:spcPct val="0"/>
        </a:spcBef>
        <a:spcAft>
          <a:spcPct val="0"/>
        </a:spcAft>
        <a:defRPr sz="1600">
          <a:solidFill>
            <a:schemeClr val="bg2"/>
          </a:solidFill>
          <a:latin typeface="+mj-lt"/>
          <a:ea typeface="MS PGothic"/>
          <a:cs typeface="Arial" pitchFamily="34" charset="0"/>
        </a:defRPr>
      </a:lvl5pPr>
      <a:lvl6pPr marL="440284" algn="l" rtl="0" eaLnBrk="1" fontAlgn="base" hangingPunct="1">
        <a:spcBef>
          <a:spcPct val="0"/>
        </a:spcBef>
        <a:spcAft>
          <a:spcPct val="0"/>
        </a:spcAft>
        <a:defRPr sz="1600">
          <a:solidFill>
            <a:schemeClr val="bg2"/>
          </a:solidFill>
          <a:latin typeface="+mj-lt"/>
        </a:defRPr>
      </a:lvl6pPr>
      <a:lvl7pPr marL="880567" algn="ctr" rtl="0" eaLnBrk="1" fontAlgn="base" hangingPunct="1">
        <a:spcBef>
          <a:spcPct val="0"/>
        </a:spcBef>
        <a:spcAft>
          <a:spcPct val="0"/>
        </a:spcAft>
        <a:defRPr sz="1600">
          <a:solidFill>
            <a:schemeClr val="bg2"/>
          </a:solidFill>
          <a:latin typeface="+mj-lt"/>
        </a:defRPr>
      </a:lvl7pPr>
      <a:lvl8pPr marL="1320851" algn="ctr" rtl="0" eaLnBrk="1" fontAlgn="base" hangingPunct="1">
        <a:spcBef>
          <a:spcPct val="0"/>
        </a:spcBef>
        <a:spcAft>
          <a:spcPct val="0"/>
        </a:spcAft>
        <a:defRPr sz="1600">
          <a:solidFill>
            <a:schemeClr val="bg2"/>
          </a:solidFill>
          <a:latin typeface="+mj-lt"/>
        </a:defRPr>
      </a:lvl8pPr>
      <a:lvl9pPr marL="1761134" algn="l" rtl="0" eaLnBrk="1" fontAlgn="base" hangingPunct="1">
        <a:spcBef>
          <a:spcPct val="0"/>
        </a:spcBef>
        <a:spcAft>
          <a:spcPct val="0"/>
        </a:spcAft>
        <a:defRPr sz="1000">
          <a:solidFill>
            <a:schemeClr val="bg2"/>
          </a:solidFill>
          <a:latin typeface="+mj-lt"/>
        </a:defRPr>
      </a:lvl9pPr>
    </p:titleStyle>
    <p:bodyStyle>
      <a:lvl1pPr marL="0" indent="0" algn="l" rtl="0" eaLnBrk="1" fontAlgn="base" hangingPunct="1">
        <a:spcBef>
          <a:spcPts val="400"/>
        </a:spcBef>
        <a:spcAft>
          <a:spcPct val="0"/>
        </a:spcAft>
        <a:buClrTx/>
        <a:buSzPct val="100000"/>
        <a:buFont typeface="Arial" panose="020B0604020202020204" pitchFamily="34" charset="0"/>
        <a:buNone/>
        <a:defRPr sz="1400" b="0" i="0">
          <a:solidFill>
            <a:srgbClr val="3366FF"/>
          </a:solidFill>
          <a:latin typeface="+mn-lt"/>
          <a:ea typeface="Arial Unicode MS" panose="020B0604020202020204" pitchFamily="34" charset="-128"/>
          <a:cs typeface="Arial" panose="020B0604020202020204" pitchFamily="34" charset="0"/>
        </a:defRPr>
      </a:lvl1pPr>
      <a:lvl2pPr marL="285750" marR="0" indent="-285750" algn="l" defTabSz="914400" rtl="0" eaLnBrk="1" fontAlgn="base" latinLnBrk="0" hangingPunct="1">
        <a:lnSpc>
          <a:spcPct val="100000"/>
        </a:lnSpc>
        <a:spcBef>
          <a:spcPts val="400"/>
        </a:spcBef>
        <a:spcAft>
          <a:spcPct val="0"/>
        </a:spcAft>
        <a:buClr>
          <a:srgbClr val="0100FE"/>
        </a:buClr>
        <a:buSzPct val="70000"/>
        <a:buFont typeface="Wingdings" panose="05000000000000000000" pitchFamily="2" charset="2"/>
        <a:buChar char="l"/>
        <a:tabLst/>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2pPr>
      <a:lvl3pPr marL="546100" indent="-266700" algn="l" rtl="0" eaLnBrk="1" fontAlgn="base" hangingPunct="1">
        <a:spcBef>
          <a:spcPts val="400"/>
        </a:spcBef>
        <a:spcAft>
          <a:spcPct val="0"/>
        </a:spcAft>
        <a:buClrTx/>
        <a:buSzPct val="65000"/>
        <a:buFont typeface="Wingdings" panose="05000000000000000000"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3pPr>
      <a:lvl4pPr marL="806450" indent="-266700" algn="l" rtl="0" eaLnBrk="1" fontAlgn="base" hangingPunct="1">
        <a:spcBef>
          <a:spcPts val="400"/>
        </a:spcBef>
        <a:spcAft>
          <a:spcPct val="0"/>
        </a:spcAft>
        <a:buClrTx/>
        <a:buFont typeface="Wingdings" pitchFamily="2" charset="2"/>
        <a:buChar char="§"/>
        <a:defRPr sz="1200" b="0" i="0">
          <a:solidFill>
            <a:schemeClr val="tx1">
              <a:lumMod val="65000"/>
              <a:lumOff val="35000"/>
            </a:schemeClr>
          </a:solidFill>
          <a:latin typeface="+mn-lt"/>
          <a:ea typeface="Arial Unicode MS" panose="020B0604020202020204" pitchFamily="34" charset="-128"/>
          <a:cs typeface="Arial" panose="020B0604020202020204" pitchFamily="34" charset="0"/>
        </a:defRPr>
      </a:lvl4pPr>
      <a:lvl5pPr marL="1111250" indent="-29210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Arial Unicode MS" panose="020B0604020202020204" pitchFamily="34" charset="-128"/>
          <a:cs typeface="Arial Unicode MS" panose="020B0604020202020204" pitchFamily="34" charset="-128"/>
        </a:defRPr>
      </a:lvl5pPr>
      <a:lvl6pPr marL="1435100" indent="-311150" algn="l" rtl="0" eaLnBrk="1" fontAlgn="base" hangingPunct="1">
        <a:spcBef>
          <a:spcPts val="400"/>
        </a:spcBef>
        <a:spcAft>
          <a:spcPct val="0"/>
        </a:spcAft>
        <a:buClrTx/>
        <a:buFont typeface="Arial" panose="020B0604020202020204" pitchFamily="34" charset="0"/>
        <a:buChar char="‒"/>
        <a:defRPr sz="1200">
          <a:solidFill>
            <a:schemeClr val="tx1">
              <a:lumMod val="65000"/>
              <a:lumOff val="35000"/>
            </a:schemeClr>
          </a:solidFill>
          <a:latin typeface="+mn-lt"/>
          <a:ea typeface="ＭＳ Ｐゴシック" pitchFamily="-64" charset="-128"/>
        </a:defRPr>
      </a:lvl6pPr>
      <a:lvl7pPr marL="2861843"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7pPr>
      <a:lvl8pPr marL="3302127"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8pPr>
      <a:lvl9pPr marL="3742411" indent="-220142" algn="l" rtl="0" eaLnBrk="1" fontAlgn="base" hangingPunct="1">
        <a:spcBef>
          <a:spcPts val="400"/>
        </a:spcBef>
        <a:spcAft>
          <a:spcPct val="0"/>
        </a:spcAft>
        <a:buChar char="»"/>
        <a:defRPr sz="1100">
          <a:solidFill>
            <a:schemeClr val="tx1">
              <a:lumMod val="65000"/>
              <a:lumOff val="35000"/>
            </a:schemeClr>
          </a:solidFill>
          <a:latin typeface="+mn-lt"/>
          <a:ea typeface="ＭＳ Ｐゴシック" pitchFamily="-64" charset="-128"/>
        </a:defRPr>
      </a:lvl9pPr>
    </p:bodyStyle>
    <p:otherStyle>
      <a:defPPr>
        <a:defRPr lang="fr-FR"/>
      </a:defPPr>
      <a:lvl1pPr marL="0" algn="l" defTabSz="440284" rtl="0" eaLnBrk="1" latinLnBrk="0" hangingPunct="1">
        <a:defRPr sz="1733" kern="1200">
          <a:solidFill>
            <a:schemeClr val="tx1"/>
          </a:solidFill>
          <a:latin typeface="+mn-lt"/>
          <a:ea typeface="+mn-ea"/>
          <a:cs typeface="+mn-cs"/>
        </a:defRPr>
      </a:lvl1pPr>
      <a:lvl2pPr marL="440284" algn="l" defTabSz="440284" rtl="0" eaLnBrk="1" latinLnBrk="0" hangingPunct="1">
        <a:defRPr sz="1733" kern="1200">
          <a:solidFill>
            <a:schemeClr val="tx1"/>
          </a:solidFill>
          <a:latin typeface="+mn-lt"/>
          <a:ea typeface="+mn-ea"/>
          <a:cs typeface="+mn-cs"/>
        </a:defRPr>
      </a:lvl2pPr>
      <a:lvl3pPr marL="880567" algn="l" defTabSz="440284" rtl="0" eaLnBrk="1" latinLnBrk="0" hangingPunct="1">
        <a:defRPr sz="1733" kern="1200">
          <a:solidFill>
            <a:schemeClr val="tx1"/>
          </a:solidFill>
          <a:latin typeface="+mn-lt"/>
          <a:ea typeface="+mn-ea"/>
          <a:cs typeface="+mn-cs"/>
        </a:defRPr>
      </a:lvl3pPr>
      <a:lvl4pPr marL="1320851" algn="l" defTabSz="440284" rtl="0" eaLnBrk="1" latinLnBrk="0" hangingPunct="1">
        <a:defRPr sz="1733" kern="1200">
          <a:solidFill>
            <a:schemeClr val="tx1"/>
          </a:solidFill>
          <a:latin typeface="+mn-lt"/>
          <a:ea typeface="+mn-ea"/>
          <a:cs typeface="+mn-cs"/>
        </a:defRPr>
      </a:lvl4pPr>
      <a:lvl5pPr marL="1761134" algn="l" defTabSz="440284" rtl="0" eaLnBrk="1" latinLnBrk="0" hangingPunct="1">
        <a:defRPr sz="1733" kern="1200">
          <a:solidFill>
            <a:schemeClr val="tx1"/>
          </a:solidFill>
          <a:latin typeface="+mn-lt"/>
          <a:ea typeface="+mn-ea"/>
          <a:cs typeface="+mn-cs"/>
        </a:defRPr>
      </a:lvl5pPr>
      <a:lvl6pPr marL="2201418" algn="l" defTabSz="440284" rtl="0" eaLnBrk="1" latinLnBrk="0" hangingPunct="1">
        <a:defRPr sz="1733" kern="1200">
          <a:solidFill>
            <a:schemeClr val="tx1"/>
          </a:solidFill>
          <a:latin typeface="+mn-lt"/>
          <a:ea typeface="+mn-ea"/>
          <a:cs typeface="+mn-cs"/>
        </a:defRPr>
      </a:lvl6pPr>
      <a:lvl7pPr marL="2641702" algn="l" defTabSz="440284" rtl="0" eaLnBrk="1" latinLnBrk="0" hangingPunct="1">
        <a:defRPr sz="1733" kern="1200">
          <a:solidFill>
            <a:schemeClr val="tx1"/>
          </a:solidFill>
          <a:latin typeface="+mn-lt"/>
          <a:ea typeface="+mn-ea"/>
          <a:cs typeface="+mn-cs"/>
        </a:defRPr>
      </a:lvl7pPr>
      <a:lvl8pPr marL="3081985" algn="l" defTabSz="440284" rtl="0" eaLnBrk="1" latinLnBrk="0" hangingPunct="1">
        <a:defRPr sz="1733" kern="1200">
          <a:solidFill>
            <a:schemeClr val="tx1"/>
          </a:solidFill>
          <a:latin typeface="+mn-lt"/>
          <a:ea typeface="+mn-ea"/>
          <a:cs typeface="+mn-cs"/>
        </a:defRPr>
      </a:lvl8pPr>
      <a:lvl9pPr marL="3522269" algn="l" defTabSz="440284" rtl="0" eaLnBrk="1" latinLnBrk="0" hangingPunct="1">
        <a:defRPr sz="1733"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0">
          <p15:clr>
            <a:srgbClr val="F26B43"/>
          </p15:clr>
        </p15:guide>
        <p15:guide id="2" pos="6000">
          <p15:clr>
            <a:srgbClr val="F26B43"/>
          </p15:clr>
        </p15:guide>
        <p15:guide id="3" orient="horz" pos="663">
          <p15:clr>
            <a:srgbClr val="F26B43"/>
          </p15:clr>
        </p15:guide>
        <p15:guide id="4" pos="149">
          <p15:clr>
            <a:srgbClr val="F26B43"/>
          </p15:clr>
        </p15:guide>
        <p15:guide id="5" orient="horz" pos="411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40.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41.emf"/><Relationship Id="rId4" Type="http://schemas.openxmlformats.org/officeDocument/2006/relationships/oleObject" Target="../embeddings/oleObject11.bin"/></Relationships>
</file>

<file path=ppt/slides/_rels/slide3.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svg"/><Relationship Id="rId3" Type="http://schemas.openxmlformats.org/officeDocument/2006/relationships/oleObject" Target="../embeddings/oleObject12.bin"/><Relationship Id="rId7" Type="http://schemas.openxmlformats.org/officeDocument/2006/relationships/image" Target="../media/image45.svg"/><Relationship Id="rId12" Type="http://schemas.openxmlformats.org/officeDocument/2006/relationships/image" Target="../media/image50.svg"/><Relationship Id="rId2" Type="http://schemas.openxmlformats.org/officeDocument/2006/relationships/slideLayout" Target="../slideLayouts/slideLayout2.xml"/><Relationship Id="rId16" Type="http://schemas.openxmlformats.org/officeDocument/2006/relationships/image" Target="../media/image54.svg"/><Relationship Id="rId1" Type="http://schemas.openxmlformats.org/officeDocument/2006/relationships/tags" Target="../tags/tag13.xml"/><Relationship Id="rId6" Type="http://schemas.openxmlformats.org/officeDocument/2006/relationships/image" Target="../media/image44.svg"/><Relationship Id="rId11" Type="http://schemas.openxmlformats.org/officeDocument/2006/relationships/image" Target="../media/image49.svg"/><Relationship Id="rId5" Type="http://schemas.openxmlformats.org/officeDocument/2006/relationships/image" Target="../media/image43.svg"/><Relationship Id="rId15" Type="http://schemas.openxmlformats.org/officeDocument/2006/relationships/image" Target="../media/image53.svg"/><Relationship Id="rId10" Type="http://schemas.openxmlformats.org/officeDocument/2006/relationships/image" Target="../media/image48.svg"/><Relationship Id="rId4" Type="http://schemas.openxmlformats.org/officeDocument/2006/relationships/image" Target="../media/image42.emf"/><Relationship Id="rId9" Type="http://schemas.openxmlformats.org/officeDocument/2006/relationships/image" Target="../media/image47.svg"/><Relationship Id="rId14" Type="http://schemas.openxmlformats.org/officeDocument/2006/relationships/image" Target="../media/image52.svg"/></Relationships>
</file>

<file path=ppt/slides/_rels/slide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oleObject" Target="../embeddings/oleObject13.bin"/><Relationship Id="rId7" Type="http://schemas.openxmlformats.org/officeDocument/2006/relationships/image" Target="../media/image58.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emf"/><Relationship Id="rId9" Type="http://schemas.openxmlformats.org/officeDocument/2006/relationships/image" Target="../media/image60.pn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2.png"/><Relationship Id="rId4" Type="http://schemas.openxmlformats.org/officeDocument/2006/relationships/image" Target="../media/image6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62.png"/><Relationship Id="rId4" Type="http://schemas.openxmlformats.org/officeDocument/2006/relationships/image" Target="../media/image63.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62.png"/><Relationship Id="rId4" Type="http://schemas.openxmlformats.org/officeDocument/2006/relationships/image" Target="../media/image64.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62.png"/><Relationship Id="rId4" Type="http://schemas.openxmlformats.org/officeDocument/2006/relationships/image" Target="../media/image65.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62.png"/><Relationship Id="rId4" Type="http://schemas.openxmlformats.org/officeDocument/2006/relationships/image" Target="../media/image66.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68.svg"/><Relationship Id="rId4" Type="http://schemas.openxmlformats.org/officeDocument/2006/relationships/image" Target="../media/image67.emf"/></Relationships>
</file>

<file path=ppt/slides/_rels/slide11.xml.rels><?xml version="1.0" encoding="UTF-8" standalone="yes"?>
<Relationships xmlns="http://schemas.openxmlformats.org/package/2006/relationships"><Relationship Id="rId117" Type="http://schemas.openxmlformats.org/officeDocument/2006/relationships/tags" Target="../tags/tag137.xml"/><Relationship Id="rId21" Type="http://schemas.openxmlformats.org/officeDocument/2006/relationships/tags" Target="../tags/tag41.xml"/><Relationship Id="rId42" Type="http://schemas.openxmlformats.org/officeDocument/2006/relationships/tags" Target="../tags/tag62.xml"/><Relationship Id="rId63" Type="http://schemas.openxmlformats.org/officeDocument/2006/relationships/tags" Target="../tags/tag83.xml"/><Relationship Id="rId84" Type="http://schemas.openxmlformats.org/officeDocument/2006/relationships/tags" Target="../tags/tag104.xml"/><Relationship Id="rId138" Type="http://schemas.openxmlformats.org/officeDocument/2006/relationships/tags" Target="../tags/tag158.xml"/><Relationship Id="rId159" Type="http://schemas.openxmlformats.org/officeDocument/2006/relationships/tags" Target="../tags/tag179.xml"/><Relationship Id="rId107" Type="http://schemas.openxmlformats.org/officeDocument/2006/relationships/tags" Target="../tags/tag127.xml"/><Relationship Id="rId11" Type="http://schemas.openxmlformats.org/officeDocument/2006/relationships/tags" Target="../tags/tag31.xml"/><Relationship Id="rId32" Type="http://schemas.openxmlformats.org/officeDocument/2006/relationships/tags" Target="../tags/tag52.xml"/><Relationship Id="rId53" Type="http://schemas.openxmlformats.org/officeDocument/2006/relationships/tags" Target="../tags/tag73.xml"/><Relationship Id="rId74" Type="http://schemas.openxmlformats.org/officeDocument/2006/relationships/tags" Target="../tags/tag94.xml"/><Relationship Id="rId128" Type="http://schemas.openxmlformats.org/officeDocument/2006/relationships/tags" Target="../tags/tag148.xml"/><Relationship Id="rId149" Type="http://schemas.openxmlformats.org/officeDocument/2006/relationships/tags" Target="../tags/tag169.xml"/><Relationship Id="rId5" Type="http://schemas.openxmlformats.org/officeDocument/2006/relationships/tags" Target="../tags/tag25.xml"/><Relationship Id="rId95" Type="http://schemas.openxmlformats.org/officeDocument/2006/relationships/tags" Target="../tags/tag115.xml"/><Relationship Id="rId160" Type="http://schemas.openxmlformats.org/officeDocument/2006/relationships/tags" Target="../tags/tag180.xml"/><Relationship Id="rId22" Type="http://schemas.openxmlformats.org/officeDocument/2006/relationships/tags" Target="../tags/tag42.xml"/><Relationship Id="rId43" Type="http://schemas.openxmlformats.org/officeDocument/2006/relationships/tags" Target="../tags/tag63.xml"/><Relationship Id="rId64" Type="http://schemas.openxmlformats.org/officeDocument/2006/relationships/tags" Target="../tags/tag84.xml"/><Relationship Id="rId118" Type="http://schemas.openxmlformats.org/officeDocument/2006/relationships/tags" Target="../tags/tag138.xml"/><Relationship Id="rId139" Type="http://schemas.openxmlformats.org/officeDocument/2006/relationships/tags" Target="../tags/tag159.xml"/><Relationship Id="rId85" Type="http://schemas.openxmlformats.org/officeDocument/2006/relationships/tags" Target="../tags/tag105.xml"/><Relationship Id="rId150" Type="http://schemas.openxmlformats.org/officeDocument/2006/relationships/tags" Target="../tags/tag170.xml"/><Relationship Id="rId12" Type="http://schemas.openxmlformats.org/officeDocument/2006/relationships/tags" Target="../tags/tag32.xml"/><Relationship Id="rId33" Type="http://schemas.openxmlformats.org/officeDocument/2006/relationships/tags" Target="../tags/tag53.xml"/><Relationship Id="rId108" Type="http://schemas.openxmlformats.org/officeDocument/2006/relationships/tags" Target="../tags/tag128.xml"/><Relationship Id="rId129" Type="http://schemas.openxmlformats.org/officeDocument/2006/relationships/tags" Target="../tags/tag149.xml"/><Relationship Id="rId54" Type="http://schemas.openxmlformats.org/officeDocument/2006/relationships/tags" Target="../tags/tag74.xml"/><Relationship Id="rId70" Type="http://schemas.openxmlformats.org/officeDocument/2006/relationships/tags" Target="../tags/tag90.xml"/><Relationship Id="rId75" Type="http://schemas.openxmlformats.org/officeDocument/2006/relationships/tags" Target="../tags/tag95.xml"/><Relationship Id="rId91" Type="http://schemas.openxmlformats.org/officeDocument/2006/relationships/tags" Target="../tags/tag111.xml"/><Relationship Id="rId96" Type="http://schemas.openxmlformats.org/officeDocument/2006/relationships/tags" Target="../tags/tag116.xml"/><Relationship Id="rId140" Type="http://schemas.openxmlformats.org/officeDocument/2006/relationships/tags" Target="../tags/tag160.xml"/><Relationship Id="rId145" Type="http://schemas.openxmlformats.org/officeDocument/2006/relationships/tags" Target="../tags/tag165.xml"/><Relationship Id="rId161" Type="http://schemas.openxmlformats.org/officeDocument/2006/relationships/tags" Target="../tags/tag181.xml"/><Relationship Id="rId166" Type="http://schemas.openxmlformats.org/officeDocument/2006/relationships/notesSlide" Target="../notesSlides/notesSlide3.xml"/><Relationship Id="rId1" Type="http://schemas.openxmlformats.org/officeDocument/2006/relationships/tags" Target="../tags/tag21.xml"/><Relationship Id="rId6" Type="http://schemas.openxmlformats.org/officeDocument/2006/relationships/tags" Target="../tags/tag26.xml"/><Relationship Id="rId23" Type="http://schemas.openxmlformats.org/officeDocument/2006/relationships/tags" Target="../tags/tag43.xml"/><Relationship Id="rId28" Type="http://schemas.openxmlformats.org/officeDocument/2006/relationships/tags" Target="../tags/tag48.xml"/><Relationship Id="rId49" Type="http://schemas.openxmlformats.org/officeDocument/2006/relationships/tags" Target="../tags/tag69.xml"/><Relationship Id="rId114" Type="http://schemas.openxmlformats.org/officeDocument/2006/relationships/tags" Target="../tags/tag134.xml"/><Relationship Id="rId119" Type="http://schemas.openxmlformats.org/officeDocument/2006/relationships/tags" Target="../tags/tag139.xml"/><Relationship Id="rId44" Type="http://schemas.openxmlformats.org/officeDocument/2006/relationships/tags" Target="../tags/tag64.xml"/><Relationship Id="rId60" Type="http://schemas.openxmlformats.org/officeDocument/2006/relationships/tags" Target="../tags/tag80.xml"/><Relationship Id="rId65" Type="http://schemas.openxmlformats.org/officeDocument/2006/relationships/tags" Target="../tags/tag85.xml"/><Relationship Id="rId81" Type="http://schemas.openxmlformats.org/officeDocument/2006/relationships/tags" Target="../tags/tag101.xml"/><Relationship Id="rId86" Type="http://schemas.openxmlformats.org/officeDocument/2006/relationships/tags" Target="../tags/tag106.xml"/><Relationship Id="rId130" Type="http://schemas.openxmlformats.org/officeDocument/2006/relationships/tags" Target="../tags/tag150.xml"/><Relationship Id="rId135" Type="http://schemas.openxmlformats.org/officeDocument/2006/relationships/tags" Target="../tags/tag155.xml"/><Relationship Id="rId151" Type="http://schemas.openxmlformats.org/officeDocument/2006/relationships/tags" Target="../tags/tag171.xml"/><Relationship Id="rId156" Type="http://schemas.openxmlformats.org/officeDocument/2006/relationships/tags" Target="../tags/tag176.xml"/><Relationship Id="rId13" Type="http://schemas.openxmlformats.org/officeDocument/2006/relationships/tags" Target="../tags/tag33.xml"/><Relationship Id="rId18" Type="http://schemas.openxmlformats.org/officeDocument/2006/relationships/tags" Target="../tags/tag38.xml"/><Relationship Id="rId39" Type="http://schemas.openxmlformats.org/officeDocument/2006/relationships/tags" Target="../tags/tag59.xml"/><Relationship Id="rId109" Type="http://schemas.openxmlformats.org/officeDocument/2006/relationships/tags" Target="../tags/tag129.xml"/><Relationship Id="rId34" Type="http://schemas.openxmlformats.org/officeDocument/2006/relationships/tags" Target="../tags/tag54.xml"/><Relationship Id="rId50" Type="http://schemas.openxmlformats.org/officeDocument/2006/relationships/tags" Target="../tags/tag70.xml"/><Relationship Id="rId55" Type="http://schemas.openxmlformats.org/officeDocument/2006/relationships/tags" Target="../tags/tag75.xml"/><Relationship Id="rId76" Type="http://schemas.openxmlformats.org/officeDocument/2006/relationships/tags" Target="../tags/tag96.xml"/><Relationship Id="rId97" Type="http://schemas.openxmlformats.org/officeDocument/2006/relationships/tags" Target="../tags/tag117.xml"/><Relationship Id="rId104" Type="http://schemas.openxmlformats.org/officeDocument/2006/relationships/tags" Target="../tags/tag124.xml"/><Relationship Id="rId120" Type="http://schemas.openxmlformats.org/officeDocument/2006/relationships/tags" Target="../tags/tag140.xml"/><Relationship Id="rId125" Type="http://schemas.openxmlformats.org/officeDocument/2006/relationships/tags" Target="../tags/tag145.xml"/><Relationship Id="rId141" Type="http://schemas.openxmlformats.org/officeDocument/2006/relationships/tags" Target="../tags/tag161.xml"/><Relationship Id="rId146" Type="http://schemas.openxmlformats.org/officeDocument/2006/relationships/tags" Target="../tags/tag166.xml"/><Relationship Id="rId167" Type="http://schemas.openxmlformats.org/officeDocument/2006/relationships/oleObject" Target="../embeddings/oleObject20.bin"/><Relationship Id="rId7" Type="http://schemas.openxmlformats.org/officeDocument/2006/relationships/tags" Target="../tags/tag27.xml"/><Relationship Id="rId71" Type="http://schemas.openxmlformats.org/officeDocument/2006/relationships/tags" Target="../tags/tag91.xml"/><Relationship Id="rId92" Type="http://schemas.openxmlformats.org/officeDocument/2006/relationships/tags" Target="../tags/tag112.xml"/><Relationship Id="rId162" Type="http://schemas.openxmlformats.org/officeDocument/2006/relationships/tags" Target="../tags/tag182.xml"/><Relationship Id="rId2" Type="http://schemas.openxmlformats.org/officeDocument/2006/relationships/tags" Target="../tags/tag22.xml"/><Relationship Id="rId29" Type="http://schemas.openxmlformats.org/officeDocument/2006/relationships/tags" Target="../tags/tag49.xml"/><Relationship Id="rId24" Type="http://schemas.openxmlformats.org/officeDocument/2006/relationships/tags" Target="../tags/tag44.xml"/><Relationship Id="rId40" Type="http://schemas.openxmlformats.org/officeDocument/2006/relationships/tags" Target="../tags/tag60.xml"/><Relationship Id="rId45" Type="http://schemas.openxmlformats.org/officeDocument/2006/relationships/tags" Target="../tags/tag65.xml"/><Relationship Id="rId66" Type="http://schemas.openxmlformats.org/officeDocument/2006/relationships/tags" Target="../tags/tag86.xml"/><Relationship Id="rId87" Type="http://schemas.openxmlformats.org/officeDocument/2006/relationships/tags" Target="../tags/tag107.xml"/><Relationship Id="rId110" Type="http://schemas.openxmlformats.org/officeDocument/2006/relationships/tags" Target="../tags/tag130.xml"/><Relationship Id="rId115" Type="http://schemas.openxmlformats.org/officeDocument/2006/relationships/tags" Target="../tags/tag135.xml"/><Relationship Id="rId131" Type="http://schemas.openxmlformats.org/officeDocument/2006/relationships/tags" Target="../tags/tag151.xml"/><Relationship Id="rId136" Type="http://schemas.openxmlformats.org/officeDocument/2006/relationships/tags" Target="../tags/tag156.xml"/><Relationship Id="rId157" Type="http://schemas.openxmlformats.org/officeDocument/2006/relationships/tags" Target="../tags/tag177.xml"/><Relationship Id="rId61" Type="http://schemas.openxmlformats.org/officeDocument/2006/relationships/tags" Target="../tags/tag81.xml"/><Relationship Id="rId82" Type="http://schemas.openxmlformats.org/officeDocument/2006/relationships/tags" Target="../tags/tag102.xml"/><Relationship Id="rId152" Type="http://schemas.openxmlformats.org/officeDocument/2006/relationships/tags" Target="../tags/tag172.xml"/><Relationship Id="rId19" Type="http://schemas.openxmlformats.org/officeDocument/2006/relationships/tags" Target="../tags/tag39.xml"/><Relationship Id="rId14" Type="http://schemas.openxmlformats.org/officeDocument/2006/relationships/tags" Target="../tags/tag34.xml"/><Relationship Id="rId30" Type="http://schemas.openxmlformats.org/officeDocument/2006/relationships/tags" Target="../tags/tag50.xml"/><Relationship Id="rId35" Type="http://schemas.openxmlformats.org/officeDocument/2006/relationships/tags" Target="../tags/tag55.xml"/><Relationship Id="rId56" Type="http://schemas.openxmlformats.org/officeDocument/2006/relationships/tags" Target="../tags/tag76.xml"/><Relationship Id="rId77" Type="http://schemas.openxmlformats.org/officeDocument/2006/relationships/tags" Target="../tags/tag97.xml"/><Relationship Id="rId100" Type="http://schemas.openxmlformats.org/officeDocument/2006/relationships/tags" Target="../tags/tag120.xml"/><Relationship Id="rId105" Type="http://schemas.openxmlformats.org/officeDocument/2006/relationships/tags" Target="../tags/tag125.xml"/><Relationship Id="rId126" Type="http://schemas.openxmlformats.org/officeDocument/2006/relationships/tags" Target="../tags/tag146.xml"/><Relationship Id="rId147" Type="http://schemas.openxmlformats.org/officeDocument/2006/relationships/tags" Target="../tags/tag167.xml"/><Relationship Id="rId168" Type="http://schemas.openxmlformats.org/officeDocument/2006/relationships/image" Target="../media/image69.emf"/><Relationship Id="rId8" Type="http://schemas.openxmlformats.org/officeDocument/2006/relationships/tags" Target="../tags/tag28.xml"/><Relationship Id="rId51" Type="http://schemas.openxmlformats.org/officeDocument/2006/relationships/tags" Target="../tags/tag71.xml"/><Relationship Id="rId72" Type="http://schemas.openxmlformats.org/officeDocument/2006/relationships/tags" Target="../tags/tag92.xml"/><Relationship Id="rId93" Type="http://schemas.openxmlformats.org/officeDocument/2006/relationships/tags" Target="../tags/tag113.xml"/><Relationship Id="rId98" Type="http://schemas.openxmlformats.org/officeDocument/2006/relationships/tags" Target="../tags/tag118.xml"/><Relationship Id="rId121" Type="http://schemas.openxmlformats.org/officeDocument/2006/relationships/tags" Target="../tags/tag141.xml"/><Relationship Id="rId142" Type="http://schemas.openxmlformats.org/officeDocument/2006/relationships/tags" Target="../tags/tag162.xml"/><Relationship Id="rId163" Type="http://schemas.openxmlformats.org/officeDocument/2006/relationships/tags" Target="../tags/tag183.xml"/><Relationship Id="rId3" Type="http://schemas.openxmlformats.org/officeDocument/2006/relationships/tags" Target="../tags/tag23.xml"/><Relationship Id="rId25" Type="http://schemas.openxmlformats.org/officeDocument/2006/relationships/tags" Target="../tags/tag45.xml"/><Relationship Id="rId46" Type="http://schemas.openxmlformats.org/officeDocument/2006/relationships/tags" Target="../tags/tag66.xml"/><Relationship Id="rId67" Type="http://schemas.openxmlformats.org/officeDocument/2006/relationships/tags" Target="../tags/tag87.xml"/><Relationship Id="rId116" Type="http://schemas.openxmlformats.org/officeDocument/2006/relationships/tags" Target="../tags/tag136.xml"/><Relationship Id="rId137" Type="http://schemas.openxmlformats.org/officeDocument/2006/relationships/tags" Target="../tags/tag157.xml"/><Relationship Id="rId158" Type="http://schemas.openxmlformats.org/officeDocument/2006/relationships/tags" Target="../tags/tag178.xml"/><Relationship Id="rId20" Type="http://schemas.openxmlformats.org/officeDocument/2006/relationships/tags" Target="../tags/tag40.xml"/><Relationship Id="rId41" Type="http://schemas.openxmlformats.org/officeDocument/2006/relationships/tags" Target="../tags/tag61.xml"/><Relationship Id="rId62" Type="http://schemas.openxmlformats.org/officeDocument/2006/relationships/tags" Target="../tags/tag82.xml"/><Relationship Id="rId83" Type="http://schemas.openxmlformats.org/officeDocument/2006/relationships/tags" Target="../tags/tag103.xml"/><Relationship Id="rId88" Type="http://schemas.openxmlformats.org/officeDocument/2006/relationships/tags" Target="../tags/tag108.xml"/><Relationship Id="rId111" Type="http://schemas.openxmlformats.org/officeDocument/2006/relationships/tags" Target="../tags/tag131.xml"/><Relationship Id="rId132" Type="http://schemas.openxmlformats.org/officeDocument/2006/relationships/tags" Target="../tags/tag152.xml"/><Relationship Id="rId153" Type="http://schemas.openxmlformats.org/officeDocument/2006/relationships/tags" Target="../tags/tag173.xml"/><Relationship Id="rId15" Type="http://schemas.openxmlformats.org/officeDocument/2006/relationships/tags" Target="../tags/tag35.xml"/><Relationship Id="rId36" Type="http://schemas.openxmlformats.org/officeDocument/2006/relationships/tags" Target="../tags/tag56.xml"/><Relationship Id="rId57" Type="http://schemas.openxmlformats.org/officeDocument/2006/relationships/tags" Target="../tags/tag77.xml"/><Relationship Id="rId106" Type="http://schemas.openxmlformats.org/officeDocument/2006/relationships/tags" Target="../tags/tag126.xml"/><Relationship Id="rId127" Type="http://schemas.openxmlformats.org/officeDocument/2006/relationships/tags" Target="../tags/tag147.xml"/><Relationship Id="rId10" Type="http://schemas.openxmlformats.org/officeDocument/2006/relationships/tags" Target="../tags/tag30.xml"/><Relationship Id="rId31" Type="http://schemas.openxmlformats.org/officeDocument/2006/relationships/tags" Target="../tags/tag51.xml"/><Relationship Id="rId52" Type="http://schemas.openxmlformats.org/officeDocument/2006/relationships/tags" Target="../tags/tag72.xml"/><Relationship Id="rId73" Type="http://schemas.openxmlformats.org/officeDocument/2006/relationships/tags" Target="../tags/tag93.xml"/><Relationship Id="rId78" Type="http://schemas.openxmlformats.org/officeDocument/2006/relationships/tags" Target="../tags/tag98.xml"/><Relationship Id="rId94" Type="http://schemas.openxmlformats.org/officeDocument/2006/relationships/tags" Target="../tags/tag114.xml"/><Relationship Id="rId99" Type="http://schemas.openxmlformats.org/officeDocument/2006/relationships/tags" Target="../tags/tag119.xml"/><Relationship Id="rId101" Type="http://schemas.openxmlformats.org/officeDocument/2006/relationships/tags" Target="../tags/tag121.xml"/><Relationship Id="rId122" Type="http://schemas.openxmlformats.org/officeDocument/2006/relationships/tags" Target="../tags/tag142.xml"/><Relationship Id="rId143" Type="http://schemas.openxmlformats.org/officeDocument/2006/relationships/tags" Target="../tags/tag163.xml"/><Relationship Id="rId148" Type="http://schemas.openxmlformats.org/officeDocument/2006/relationships/tags" Target="../tags/tag168.xml"/><Relationship Id="rId164" Type="http://schemas.openxmlformats.org/officeDocument/2006/relationships/tags" Target="../tags/tag184.xml"/><Relationship Id="rId169" Type="http://schemas.openxmlformats.org/officeDocument/2006/relationships/image" Target="../media/image70.png"/><Relationship Id="rId4" Type="http://schemas.openxmlformats.org/officeDocument/2006/relationships/tags" Target="../tags/tag24.xml"/><Relationship Id="rId9" Type="http://schemas.openxmlformats.org/officeDocument/2006/relationships/tags" Target="../tags/tag29.xml"/><Relationship Id="rId26" Type="http://schemas.openxmlformats.org/officeDocument/2006/relationships/tags" Target="../tags/tag46.xml"/><Relationship Id="rId47" Type="http://schemas.openxmlformats.org/officeDocument/2006/relationships/tags" Target="../tags/tag67.xml"/><Relationship Id="rId68" Type="http://schemas.openxmlformats.org/officeDocument/2006/relationships/tags" Target="../tags/tag88.xml"/><Relationship Id="rId89" Type="http://schemas.openxmlformats.org/officeDocument/2006/relationships/tags" Target="../tags/tag109.xml"/><Relationship Id="rId112" Type="http://schemas.openxmlformats.org/officeDocument/2006/relationships/tags" Target="../tags/tag132.xml"/><Relationship Id="rId133" Type="http://schemas.openxmlformats.org/officeDocument/2006/relationships/tags" Target="../tags/tag153.xml"/><Relationship Id="rId154" Type="http://schemas.openxmlformats.org/officeDocument/2006/relationships/tags" Target="../tags/tag174.xml"/><Relationship Id="rId16" Type="http://schemas.openxmlformats.org/officeDocument/2006/relationships/tags" Target="../tags/tag36.xml"/><Relationship Id="rId37" Type="http://schemas.openxmlformats.org/officeDocument/2006/relationships/tags" Target="../tags/tag57.xml"/><Relationship Id="rId58" Type="http://schemas.openxmlformats.org/officeDocument/2006/relationships/tags" Target="../tags/tag78.xml"/><Relationship Id="rId79" Type="http://schemas.openxmlformats.org/officeDocument/2006/relationships/tags" Target="../tags/tag99.xml"/><Relationship Id="rId102" Type="http://schemas.openxmlformats.org/officeDocument/2006/relationships/tags" Target="../tags/tag122.xml"/><Relationship Id="rId123" Type="http://schemas.openxmlformats.org/officeDocument/2006/relationships/tags" Target="../tags/tag143.xml"/><Relationship Id="rId144" Type="http://schemas.openxmlformats.org/officeDocument/2006/relationships/tags" Target="../tags/tag164.xml"/><Relationship Id="rId90" Type="http://schemas.openxmlformats.org/officeDocument/2006/relationships/tags" Target="../tags/tag110.xml"/><Relationship Id="rId165" Type="http://schemas.openxmlformats.org/officeDocument/2006/relationships/slideLayout" Target="../slideLayouts/slideLayout2.xml"/><Relationship Id="rId27" Type="http://schemas.openxmlformats.org/officeDocument/2006/relationships/tags" Target="../tags/tag47.xml"/><Relationship Id="rId48" Type="http://schemas.openxmlformats.org/officeDocument/2006/relationships/tags" Target="../tags/tag68.xml"/><Relationship Id="rId69" Type="http://schemas.openxmlformats.org/officeDocument/2006/relationships/tags" Target="../tags/tag89.xml"/><Relationship Id="rId113" Type="http://schemas.openxmlformats.org/officeDocument/2006/relationships/tags" Target="../tags/tag133.xml"/><Relationship Id="rId134" Type="http://schemas.openxmlformats.org/officeDocument/2006/relationships/tags" Target="../tags/tag154.xml"/><Relationship Id="rId80" Type="http://schemas.openxmlformats.org/officeDocument/2006/relationships/tags" Target="../tags/tag100.xml"/><Relationship Id="rId155" Type="http://schemas.openxmlformats.org/officeDocument/2006/relationships/tags" Target="../tags/tag175.xml"/><Relationship Id="rId17" Type="http://schemas.openxmlformats.org/officeDocument/2006/relationships/tags" Target="../tags/tag37.xml"/><Relationship Id="rId38" Type="http://schemas.openxmlformats.org/officeDocument/2006/relationships/tags" Target="../tags/tag58.xml"/><Relationship Id="rId59" Type="http://schemas.openxmlformats.org/officeDocument/2006/relationships/tags" Target="../tags/tag79.xml"/><Relationship Id="rId103" Type="http://schemas.openxmlformats.org/officeDocument/2006/relationships/tags" Target="../tags/tag123.xml"/><Relationship Id="rId124" Type="http://schemas.openxmlformats.org/officeDocument/2006/relationships/tags" Target="../tags/tag14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85.xml"/><Relationship Id="rId5" Type="http://schemas.openxmlformats.org/officeDocument/2006/relationships/image" Target="../media/image71.emf"/><Relationship Id="rId4" Type="http://schemas.openxmlformats.org/officeDocument/2006/relationships/oleObject" Target="../embeddings/oleObject21.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5.xml"/><Relationship Id="rId1" Type="http://schemas.openxmlformats.org/officeDocument/2006/relationships/tags" Target="../tags/tag186.xml"/><Relationship Id="rId5" Type="http://schemas.openxmlformats.org/officeDocument/2006/relationships/image" Target="../media/image72.emf"/><Relationship Id="rId4" Type="http://schemas.openxmlformats.org/officeDocument/2006/relationships/oleObject" Target="../embeddings/oleObject22.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187.xml"/><Relationship Id="rId5" Type="http://schemas.openxmlformats.org/officeDocument/2006/relationships/image" Target="../media/image72.emf"/><Relationship Id="rId4" Type="http://schemas.openxmlformats.org/officeDocument/2006/relationships/oleObject" Target="../embeddings/oleObject22.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5.xml"/><Relationship Id="rId1" Type="http://schemas.openxmlformats.org/officeDocument/2006/relationships/tags" Target="../tags/tag188.xml"/><Relationship Id="rId4" Type="http://schemas.openxmlformats.org/officeDocument/2006/relationships/image" Target="../media/image73.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15.xml"/><Relationship Id="rId1" Type="http://schemas.openxmlformats.org/officeDocument/2006/relationships/tags" Target="../tags/tag189.xml"/><Relationship Id="rId5" Type="http://schemas.openxmlformats.org/officeDocument/2006/relationships/chart" Target="../charts/chart1.xml"/><Relationship Id="rId4" Type="http://schemas.openxmlformats.org/officeDocument/2006/relationships/image" Target="../media/image74.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5.xml"/><Relationship Id="rId1" Type="http://schemas.openxmlformats.org/officeDocument/2006/relationships/tags" Target="../tags/tag190.xml"/><Relationship Id="rId5" Type="http://schemas.openxmlformats.org/officeDocument/2006/relationships/image" Target="../media/image72.emf"/><Relationship Id="rId4" Type="http://schemas.openxmlformats.org/officeDocument/2006/relationships/oleObject" Target="../embeddings/oleObject25.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15.xml"/><Relationship Id="rId1" Type="http://schemas.openxmlformats.org/officeDocument/2006/relationships/tags" Target="../tags/tag191.xml"/><Relationship Id="rId4" Type="http://schemas.openxmlformats.org/officeDocument/2006/relationships/image" Target="../media/image75.em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192.xml"/><Relationship Id="rId5" Type="http://schemas.openxmlformats.org/officeDocument/2006/relationships/image" Target="../media/image76.emf"/><Relationship Id="rId4" Type="http://schemas.openxmlformats.org/officeDocument/2006/relationships/oleObject" Target="../embeddings/oleObject27.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0.xml"/><Relationship Id="rId1" Type="http://schemas.openxmlformats.org/officeDocument/2006/relationships/tags" Target="../tags/tag193.xml"/><Relationship Id="rId6" Type="http://schemas.openxmlformats.org/officeDocument/2006/relationships/image" Target="../media/image77.png"/><Relationship Id="rId5" Type="http://schemas.openxmlformats.org/officeDocument/2006/relationships/image" Target="../media/image72.emf"/><Relationship Id="rId4" Type="http://schemas.openxmlformats.org/officeDocument/2006/relationships/oleObject" Target="../embeddings/oleObject28.bin"/></Relationships>
</file>

<file path=ppt/slides/_rels/slide21.xml.rels><?xml version="1.0" encoding="UTF-8" standalone="yes"?>
<Relationships xmlns="http://schemas.openxmlformats.org/package/2006/relationships"><Relationship Id="rId8" Type="http://schemas.openxmlformats.org/officeDocument/2006/relationships/hyperlink" Target="https://eepublicdownloads.blob.core.windows.net/public-cdn-container/clean-documents/Network%20codes%20documents/NC%20CACM/2026/SIDC_Corrective_Measures.pdf" TargetMode="External"/><Relationship Id="rId3" Type="http://schemas.openxmlformats.org/officeDocument/2006/relationships/tags" Target="../tags/tag196.xml"/><Relationship Id="rId7" Type="http://schemas.openxmlformats.org/officeDocument/2006/relationships/image" Target="../media/image72.emf"/><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oleObject" Target="../embeddings/oleObject29.bin"/><Relationship Id="rId5" Type="http://schemas.openxmlformats.org/officeDocument/2006/relationships/notesSlide" Target="../notesSlides/notesSlide10.xml"/><Relationship Id="rId10" Type="http://schemas.openxmlformats.org/officeDocument/2006/relationships/image" Target="../media/image78.png"/><Relationship Id="rId4" Type="http://schemas.openxmlformats.org/officeDocument/2006/relationships/slideLayout" Target="../slideLayouts/slideLayout10.xml"/><Relationship Id="rId9" Type="http://schemas.openxmlformats.org/officeDocument/2006/relationships/hyperlink" Target="https://www.nemo-committee.eu/assets/files/status-of-corrective-measures-.pdf"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tags" Target="../tags/tag199.xml"/><Relationship Id="rId7" Type="http://schemas.openxmlformats.org/officeDocument/2006/relationships/oleObject" Target="../embeddings/oleObject28.bin"/><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notesSlide" Target="../notesSlides/notesSlide11.xml"/><Relationship Id="rId5" Type="http://schemas.openxmlformats.org/officeDocument/2006/relationships/slideLayout" Target="../slideLayouts/slideLayout10.xml"/><Relationship Id="rId4" Type="http://schemas.openxmlformats.org/officeDocument/2006/relationships/tags" Target="../tags/tag200.xml"/></Relationships>
</file>

<file path=ppt/slides/_rels/slide23.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notesSlide" Target="../notesSlides/notesSlide12.xml"/><Relationship Id="rId7" Type="http://schemas.openxmlformats.org/officeDocument/2006/relationships/hyperlink" Target="https://www.entsoe.eu/network_codes/cacm/implementation/sidc/#Cross%E2%80%91Zonal%20Gate%20Closure%20Times%20Across%20Europe" TargetMode="External"/><Relationship Id="rId2" Type="http://schemas.openxmlformats.org/officeDocument/2006/relationships/slideLayout" Target="../slideLayouts/slideLayout21.xml"/><Relationship Id="rId1" Type="http://schemas.openxmlformats.org/officeDocument/2006/relationships/tags" Target="../tags/tag201.xml"/><Relationship Id="rId6" Type="http://schemas.openxmlformats.org/officeDocument/2006/relationships/image" Target="../media/image80.svg"/><Relationship Id="rId5" Type="http://schemas.openxmlformats.org/officeDocument/2006/relationships/image" Target="../media/image79.emf"/><Relationship Id="rId4" Type="http://schemas.openxmlformats.org/officeDocument/2006/relationships/oleObject" Target="../embeddings/oleObject30.bin"/></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0CF4B3-7071-B053-DB94-32C201F45392}"/>
              </a:ext>
            </a:extLst>
          </p:cNvPr>
          <p:cNvGraphicFramePr>
            <a:graphicFrameLocks/>
          </p:cNvGraphicFramePr>
          <p:nvPr>
            <p:custDataLst>
              <p:tags r:id="rId1"/>
            </p:custDataLst>
            <p:extLst>
              <p:ext uri="{D42A27DB-BD31-4B8C-83A1-F6EECF244321}">
                <p14:modId xmlns:p14="http://schemas.microsoft.com/office/powerpoint/2010/main" val="26007759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D70CF4B3-7071-B053-DB94-32C201F45392}"/>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3D31B18-1522-67E7-30A2-31743117AE55}"/>
              </a:ext>
            </a:extLst>
          </p:cNvPr>
          <p:cNvSpPr>
            <a:spLocks noGrp="1"/>
          </p:cNvSpPr>
          <p:nvPr>
            <p:ph type="ctrTitle"/>
          </p:nvPr>
        </p:nvSpPr>
        <p:spPr/>
        <p:txBody>
          <a:bodyPr vert="horz" rIns="0"/>
          <a:lstStyle/>
          <a:p>
            <a:r>
              <a:rPr lang="en-GB"/>
              <a:t>MESC</a:t>
            </a:r>
            <a:br>
              <a:rPr lang="en-GB"/>
            </a:br>
            <a:r>
              <a:rPr lang="en-GB" b="0"/>
              <a:t>Update on SDAC &amp; SIDC</a:t>
            </a:r>
          </a:p>
        </p:txBody>
      </p:sp>
      <p:sp>
        <p:nvSpPr>
          <p:cNvPr id="3" name="Subtitle 2">
            <a:extLst>
              <a:ext uri="{FF2B5EF4-FFF2-40B4-BE49-F238E27FC236}">
                <a16:creationId xmlns:a16="http://schemas.microsoft.com/office/drawing/2014/main" id="{2D775637-FC1E-CB86-8D09-BDF575D0F14E}"/>
              </a:ext>
            </a:extLst>
          </p:cNvPr>
          <p:cNvSpPr>
            <a:spLocks noGrp="1"/>
          </p:cNvSpPr>
          <p:nvPr>
            <p:ph type="subTitle" idx="1"/>
          </p:nvPr>
        </p:nvSpPr>
        <p:spPr>
          <a:xfrm>
            <a:off x="1842933" y="2913063"/>
            <a:ext cx="8170862" cy="941387"/>
          </a:xfrm>
        </p:spPr>
        <p:txBody>
          <a:bodyPr/>
          <a:lstStyle/>
          <a:p>
            <a:r>
              <a:rPr lang="en-GB"/>
              <a:t>08 October 2026</a:t>
            </a:r>
          </a:p>
        </p:txBody>
      </p:sp>
    </p:spTree>
    <p:extLst>
      <p:ext uri="{BB962C8B-B14F-4D97-AF65-F5344CB8AC3E}">
        <p14:creationId xmlns:p14="http://schemas.microsoft.com/office/powerpoint/2010/main" val="2945163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D57437B-7A28-CA34-4C0E-E222B1D20D8A}"/>
              </a:ext>
            </a:extLst>
          </p:cNvPr>
          <p:cNvGraphicFramePr>
            <a:graphicFrameLocks/>
          </p:cNvGraphicFramePr>
          <p:nvPr>
            <p:custDataLst>
              <p:tags r:id="rId1"/>
            </p:custDataLst>
            <p:extLst>
              <p:ext uri="{D42A27DB-BD31-4B8C-83A1-F6EECF244321}">
                <p14:modId xmlns:p14="http://schemas.microsoft.com/office/powerpoint/2010/main" val="207170658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1D57437B-7A28-CA34-4C0E-E222B1D20D8A}"/>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91DDB2F-9D8A-E31C-C25F-887032BC7BDA}"/>
              </a:ext>
            </a:extLst>
          </p:cNvPr>
          <p:cNvSpPr>
            <a:spLocks noGrp="1"/>
          </p:cNvSpPr>
          <p:nvPr>
            <p:ph type="title"/>
          </p:nvPr>
        </p:nvSpPr>
        <p:spPr/>
        <p:txBody>
          <a:bodyPr vert="horz"/>
          <a:lstStyle/>
          <a:p>
            <a:r>
              <a:rPr lang="en-GB"/>
              <a:t>PCG Update on SDAC &amp; SIDC</a:t>
            </a:r>
            <a:br>
              <a:rPr lang="en-GB"/>
            </a:br>
            <a:r>
              <a:rPr lang="en-GB" b="0"/>
              <a:t>Summary</a:t>
            </a:r>
          </a:p>
        </p:txBody>
      </p:sp>
      <p:sp>
        <p:nvSpPr>
          <p:cNvPr id="15" name="Content Placeholder 3">
            <a:extLst>
              <a:ext uri="{FF2B5EF4-FFF2-40B4-BE49-F238E27FC236}">
                <a16:creationId xmlns:a16="http://schemas.microsoft.com/office/drawing/2014/main" id="{65A2DD7D-6397-458C-5E61-D90F0D683CE2}"/>
              </a:ext>
            </a:extLst>
          </p:cNvPr>
          <p:cNvSpPr>
            <a:spLocks noGrp="1"/>
          </p:cNvSpPr>
          <p:nvPr>
            <p:ph sz="quarter" idx="19"/>
          </p:nvPr>
        </p:nvSpPr>
        <p:spPr>
          <a:xfrm>
            <a:off x="515938" y="1375576"/>
            <a:ext cx="11160125" cy="4861711"/>
          </a:xfrm>
        </p:spPr>
        <p:txBody>
          <a:bodyPr/>
          <a:lstStyle/>
          <a:p>
            <a:pPr marL="0" lvl="1" indent="0">
              <a:lnSpc>
                <a:spcPct val="150000"/>
              </a:lnSpc>
              <a:buNone/>
              <a:defRPr/>
            </a:pPr>
            <a:r>
              <a:rPr lang="en-GB" sz="1800" b="1"/>
              <a:t>Main Takeaways – MCSC is delivering</a:t>
            </a:r>
          </a:p>
          <a:p>
            <a:pPr marL="179070" lvl="1" indent="-179070" algn="just">
              <a:lnSpc>
                <a:spcPct val="150000"/>
              </a:lnSpc>
              <a:defRPr/>
            </a:pPr>
            <a:r>
              <a:rPr lang="en-US" sz="1600">
                <a:solidFill>
                  <a:prstClr val="black"/>
                </a:solidFill>
                <a:latin typeface="Verdana"/>
                <a:ea typeface="Verdana"/>
              </a:rPr>
              <a:t>The deployment of XBID R5.0 has </a:t>
            </a:r>
            <a:r>
              <a:rPr lang="en-US" sz="1600" i="1">
                <a:solidFill>
                  <a:prstClr val="black"/>
                </a:solidFill>
                <a:latin typeface="Verdana"/>
                <a:ea typeface="Verdana"/>
              </a:rPr>
              <a:t>increased XBID performance significantly</a:t>
            </a:r>
            <a:r>
              <a:rPr lang="en-US" sz="1600">
                <a:solidFill>
                  <a:prstClr val="black"/>
                </a:solidFill>
                <a:latin typeface="Verdana"/>
                <a:ea typeface="Verdana"/>
              </a:rPr>
              <a:t> and thereby offer to MPs improvements in system latency. While trades continue to increase, performance has been stable.</a:t>
            </a:r>
          </a:p>
          <a:p>
            <a:pPr marL="179070" lvl="1" indent="-179070" algn="just">
              <a:lnSpc>
                <a:spcPct val="150000"/>
              </a:lnSpc>
              <a:defRPr/>
            </a:pPr>
            <a:r>
              <a:rPr lang="en-US" sz="1600">
                <a:solidFill>
                  <a:prstClr val="black"/>
                </a:solidFill>
                <a:latin typeface="Verdana"/>
                <a:ea typeface="Verdana"/>
              </a:rPr>
              <a:t>After a thorough testing campaign, </a:t>
            </a:r>
            <a:r>
              <a:rPr lang="en-US" sz="1600" i="1">
                <a:solidFill>
                  <a:prstClr val="black"/>
                </a:solidFill>
                <a:latin typeface="Verdana"/>
                <a:ea typeface="Verdana"/>
              </a:rPr>
              <a:t>Core Advanced Hybrid Coupling</a:t>
            </a:r>
            <a:r>
              <a:rPr lang="en-US" sz="1600">
                <a:solidFill>
                  <a:prstClr val="black"/>
                </a:solidFill>
                <a:latin typeface="Verdana"/>
                <a:ea typeface="Verdana"/>
              </a:rPr>
              <a:t> went live successfully on 10/06. This is an improvement in the calculation of cross-border capacities for Core external borders.</a:t>
            </a:r>
            <a:endParaRPr lang="en-US" sz="1600">
              <a:solidFill>
                <a:prstClr val="black"/>
              </a:solidFill>
              <a:ea typeface="Verdana"/>
            </a:endParaRPr>
          </a:p>
          <a:p>
            <a:pPr marL="179070" lvl="1" indent="-179070" algn="just">
              <a:lnSpc>
                <a:spcPct val="150000"/>
              </a:lnSpc>
              <a:defRPr/>
            </a:pPr>
            <a:r>
              <a:rPr lang="en-US" sz="1600">
                <a:solidFill>
                  <a:prstClr val="black"/>
                </a:solidFill>
                <a:latin typeface="Verdana"/>
                <a:ea typeface="Verdana"/>
              </a:rPr>
              <a:t>The next slate of major projects have started implementation: for FB in IDAs and CE CCR, implementation has started. R&amp;D for co-</a:t>
            </a:r>
            <a:r>
              <a:rPr lang="en-US" sz="1600" err="1">
                <a:solidFill>
                  <a:prstClr val="black"/>
                </a:solidFill>
                <a:latin typeface="Verdana"/>
                <a:ea typeface="Verdana"/>
              </a:rPr>
              <a:t>optimisation</a:t>
            </a:r>
            <a:r>
              <a:rPr lang="en-US" sz="1600">
                <a:solidFill>
                  <a:prstClr val="black"/>
                </a:solidFill>
                <a:latin typeface="Verdana"/>
                <a:ea typeface="Verdana"/>
              </a:rPr>
              <a:t> and FB in Continuous trading is ongoing.</a:t>
            </a:r>
          </a:p>
        </p:txBody>
      </p:sp>
    </p:spTree>
    <p:extLst>
      <p:ext uri="{BB962C8B-B14F-4D97-AF65-F5344CB8AC3E}">
        <p14:creationId xmlns:p14="http://schemas.microsoft.com/office/powerpoint/2010/main" val="3263763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think-cell data - do not delete" hidden="1">
            <a:extLst>
              <a:ext uri="{FF2B5EF4-FFF2-40B4-BE49-F238E27FC236}">
                <a16:creationId xmlns:a16="http://schemas.microsoft.com/office/drawing/2014/main" id="{8E941F00-0946-5825-54C2-86F82A6D4282}"/>
              </a:ext>
            </a:extLst>
          </p:cNvPr>
          <p:cNvGraphicFramePr>
            <a:graphicFrameLocks/>
          </p:cNvGraphicFramePr>
          <p:nvPr>
            <p:custDataLst>
              <p:tags r:id="rId1"/>
            </p:custDataLst>
            <p:extLst>
              <p:ext uri="{D42A27DB-BD31-4B8C-83A1-F6EECF244321}">
                <p14:modId xmlns:p14="http://schemas.microsoft.com/office/powerpoint/2010/main" val="360302637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83BCD49-A8CD-0224-CEF0-F0700C0C43F4}"/>
              </a:ext>
            </a:extLst>
          </p:cNvPr>
          <p:cNvSpPr>
            <a:spLocks noGrp="1"/>
          </p:cNvSpPr>
          <p:nvPr>
            <p:ph type="title"/>
          </p:nvPr>
        </p:nvSpPr>
        <p:spPr/>
        <p:txBody>
          <a:bodyPr vert="horz" rIns="0"/>
          <a:lstStyle/>
          <a:p>
            <a:r>
              <a:rPr lang="en-US"/>
              <a:t>Market coupling IT architecture</a:t>
            </a:r>
            <a:br>
              <a:rPr lang="en-US"/>
            </a:br>
            <a:r>
              <a:rPr lang="en-US" b="0"/>
              <a:t>This is the way it works – is it not?</a:t>
            </a:r>
          </a:p>
        </p:txBody>
      </p:sp>
      <p:grpSp>
        <p:nvGrpSpPr>
          <p:cNvPr id="4" name="Group 3">
            <a:extLst>
              <a:ext uri="{FF2B5EF4-FFF2-40B4-BE49-F238E27FC236}">
                <a16:creationId xmlns:a16="http://schemas.microsoft.com/office/drawing/2014/main" id="{C6148B50-AEF8-8444-5688-AECF4BEB485F}"/>
              </a:ext>
            </a:extLst>
          </p:cNvPr>
          <p:cNvGrpSpPr/>
          <p:nvPr/>
        </p:nvGrpSpPr>
        <p:grpSpPr>
          <a:xfrm>
            <a:off x="984738" y="971550"/>
            <a:ext cx="9875520" cy="4697730"/>
            <a:chOff x="2571204" y="610708"/>
            <a:chExt cx="7102187" cy="3337029"/>
          </a:xfrm>
        </p:grpSpPr>
        <p:grpSp>
          <p:nvGrpSpPr>
            <p:cNvPr id="5" name="Group 4">
              <a:extLst>
                <a:ext uri="{FF2B5EF4-FFF2-40B4-BE49-F238E27FC236}">
                  <a16:creationId xmlns:a16="http://schemas.microsoft.com/office/drawing/2014/main" id="{E80C38CB-C94F-3575-F140-A897F83B9981}"/>
                </a:ext>
              </a:extLst>
            </p:cNvPr>
            <p:cNvGrpSpPr/>
            <p:nvPr/>
          </p:nvGrpSpPr>
          <p:grpSpPr>
            <a:xfrm>
              <a:off x="2571204" y="610708"/>
              <a:ext cx="7102187" cy="3337029"/>
              <a:chOff x="-85404" y="983656"/>
              <a:chExt cx="12181803" cy="5723733"/>
            </a:xfrm>
          </p:grpSpPr>
          <p:sp>
            <p:nvSpPr>
              <p:cNvPr id="13" name="Rounded Rectangle 43">
                <a:extLst>
                  <a:ext uri="{FF2B5EF4-FFF2-40B4-BE49-F238E27FC236}">
                    <a16:creationId xmlns:a16="http://schemas.microsoft.com/office/drawing/2014/main" id="{84B142F5-C472-4ACF-1ABF-5CA20268B9D8}"/>
                  </a:ext>
                </a:extLst>
              </p:cNvPr>
              <p:cNvSpPr/>
              <p:nvPr/>
            </p:nvSpPr>
            <p:spPr>
              <a:xfrm>
                <a:off x="162236" y="1654538"/>
                <a:ext cx="6897510" cy="4512373"/>
              </a:xfrm>
              <a:prstGeom prst="roundRect">
                <a:avLst>
                  <a:gd name="adj" fmla="val 5693"/>
                </a:avLst>
              </a:prstGeom>
              <a:noFill/>
              <a:ln w="19050" cap="flat" cmpd="sng" algn="ctr">
                <a:solidFill>
                  <a:schemeClr val="accent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900" b="0" i="0" u="none" strike="noStrike" kern="0" cap="none" spc="0" normalizeH="0" baseline="0" noProof="0">
                  <a:ln>
                    <a:noFill/>
                  </a:ln>
                  <a:solidFill>
                    <a:prstClr val="white"/>
                  </a:solidFill>
                  <a:effectLst/>
                  <a:uLnTx/>
                  <a:uFillTx/>
                  <a:latin typeface="Arial" panose="020B0604020202020204"/>
                  <a:ea typeface="MS PGothic" pitchFamily="34" charset="-128"/>
                  <a:cs typeface="Arial" panose="020B0604020202020204" pitchFamily="34" charset="0"/>
                </a:endParaRPr>
              </a:p>
            </p:txBody>
          </p:sp>
          <p:grpSp>
            <p:nvGrpSpPr>
              <p:cNvPr id="14" name="Group 13">
                <a:extLst>
                  <a:ext uri="{FF2B5EF4-FFF2-40B4-BE49-F238E27FC236}">
                    <a16:creationId xmlns:a16="http://schemas.microsoft.com/office/drawing/2014/main" id="{5DE8CA9E-697A-9932-52A0-2D9CE2658C24}"/>
                  </a:ext>
                </a:extLst>
              </p:cNvPr>
              <p:cNvGrpSpPr/>
              <p:nvPr/>
            </p:nvGrpSpPr>
            <p:grpSpPr>
              <a:xfrm>
                <a:off x="3449872" y="1813914"/>
                <a:ext cx="3359564" cy="4008975"/>
                <a:chOff x="3596668" y="1833298"/>
                <a:chExt cx="3359564" cy="4008975"/>
              </a:xfrm>
            </p:grpSpPr>
            <p:sp>
              <p:nvSpPr>
                <p:cNvPr id="44" name="Rounded Rectangle 21">
                  <a:extLst>
                    <a:ext uri="{FF2B5EF4-FFF2-40B4-BE49-F238E27FC236}">
                      <a16:creationId xmlns:a16="http://schemas.microsoft.com/office/drawing/2014/main" id="{B7E465A7-8BCC-68F3-93A1-D9C9B3FC9EFC}"/>
                    </a:ext>
                  </a:extLst>
                </p:cNvPr>
                <p:cNvSpPr/>
                <p:nvPr/>
              </p:nvSpPr>
              <p:spPr>
                <a:xfrm>
                  <a:off x="5308290" y="2669301"/>
                  <a:ext cx="1509646" cy="3128977"/>
                </a:xfrm>
                <a:prstGeom prst="roundRect">
                  <a:avLst/>
                </a:prstGeom>
                <a:solidFill>
                  <a:srgbClr val="E8EDF0"/>
                </a:solidFill>
                <a:ln w="19050" cap="flat" cmpd="sng" algn="ctr">
                  <a:solidFill>
                    <a:schemeClr val="accent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00" b="0" i="0" u="none" strike="noStrike" kern="0" cap="none" spc="0" normalizeH="0" baseline="0" noProof="0">
                    <a:ln>
                      <a:noFill/>
                    </a:ln>
                    <a:solidFill>
                      <a:srgbClr val="194D6C"/>
                    </a:solidFill>
                    <a:effectLst/>
                    <a:uLnTx/>
                    <a:uFillTx/>
                    <a:latin typeface="Arial" panose="020B0604020202020204"/>
                    <a:ea typeface="+mn-ea"/>
                    <a:cs typeface="Arial" panose="020B0604020202020204" pitchFamily="34" charset="0"/>
                  </a:endParaRPr>
                </a:p>
              </p:txBody>
            </p:sp>
            <p:grpSp>
              <p:nvGrpSpPr>
                <p:cNvPr id="45" name="Group 44">
                  <a:extLst>
                    <a:ext uri="{FF2B5EF4-FFF2-40B4-BE49-F238E27FC236}">
                      <a16:creationId xmlns:a16="http://schemas.microsoft.com/office/drawing/2014/main" id="{9E77CAD9-AE0F-02A3-FA47-4A34C385C3EA}"/>
                    </a:ext>
                  </a:extLst>
                </p:cNvPr>
                <p:cNvGrpSpPr/>
                <p:nvPr/>
              </p:nvGrpSpPr>
              <p:grpSpPr>
                <a:xfrm>
                  <a:off x="3596668" y="1833298"/>
                  <a:ext cx="3359564" cy="4008975"/>
                  <a:chOff x="3596668" y="1833298"/>
                  <a:chExt cx="3359564" cy="4008975"/>
                </a:xfrm>
              </p:grpSpPr>
              <p:grpSp>
                <p:nvGrpSpPr>
                  <p:cNvPr id="46" name="Group 45">
                    <a:extLst>
                      <a:ext uri="{FF2B5EF4-FFF2-40B4-BE49-F238E27FC236}">
                        <a16:creationId xmlns:a16="http://schemas.microsoft.com/office/drawing/2014/main" id="{1AA9E1A0-8BB8-9A1B-961B-1D8138BB9B98}"/>
                      </a:ext>
                    </a:extLst>
                  </p:cNvPr>
                  <p:cNvGrpSpPr/>
                  <p:nvPr/>
                </p:nvGrpSpPr>
                <p:grpSpPr>
                  <a:xfrm>
                    <a:off x="3602306" y="1833298"/>
                    <a:ext cx="2889538" cy="2897833"/>
                    <a:chOff x="3619959" y="1681506"/>
                    <a:chExt cx="5459381" cy="3370628"/>
                  </a:xfrm>
                </p:grpSpPr>
                <p:sp>
                  <p:nvSpPr>
                    <p:cNvPr id="56" name="Rounded Rectangle 77">
                      <a:extLst>
                        <a:ext uri="{FF2B5EF4-FFF2-40B4-BE49-F238E27FC236}">
                          <a16:creationId xmlns:a16="http://schemas.microsoft.com/office/drawing/2014/main" id="{BB386DB8-9F14-A543-1E3A-FB41DE62026F}"/>
                        </a:ext>
                      </a:extLst>
                    </p:cNvPr>
                    <p:cNvSpPr/>
                    <p:nvPr/>
                  </p:nvSpPr>
                  <p:spPr>
                    <a:xfrm>
                      <a:off x="3619959" y="2733653"/>
                      <a:ext cx="2822926" cy="2318481"/>
                    </a:xfrm>
                    <a:prstGeom prst="roundRect">
                      <a:avLst/>
                    </a:prstGeom>
                    <a:solidFill>
                      <a:srgbClr val="E8EDF0"/>
                    </a:solidFill>
                    <a:ln w="19050" cap="flat" cmpd="sng" algn="ctr">
                      <a:solidFill>
                        <a:schemeClr val="accent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00" b="0" i="0" u="none" strike="noStrike" kern="0" cap="none" spc="0" normalizeH="0" baseline="0" noProof="0">
                        <a:ln>
                          <a:noFill/>
                        </a:ln>
                        <a:solidFill>
                          <a:srgbClr val="194D6C"/>
                        </a:solidFill>
                        <a:effectLst/>
                        <a:uLnTx/>
                        <a:uFillTx/>
                        <a:latin typeface="Arial" panose="020B0604020202020204"/>
                        <a:ea typeface="+mn-ea"/>
                        <a:cs typeface="Arial" panose="020B0604020202020204" pitchFamily="34" charset="0"/>
                      </a:endParaRPr>
                    </a:p>
                  </p:txBody>
                </p:sp>
                <p:sp>
                  <p:nvSpPr>
                    <p:cNvPr id="57" name="TextBox 56">
                      <a:extLst>
                        <a:ext uri="{FF2B5EF4-FFF2-40B4-BE49-F238E27FC236}">
                          <a16:creationId xmlns:a16="http://schemas.microsoft.com/office/drawing/2014/main" id="{8306E583-4D0C-B57C-D886-D268E2C6DC26}"/>
                        </a:ext>
                      </a:extLst>
                    </p:cNvPr>
                    <p:cNvSpPr txBox="1"/>
                    <p:nvPr/>
                  </p:nvSpPr>
                  <p:spPr>
                    <a:xfrm>
                      <a:off x="4174825" y="1681506"/>
                      <a:ext cx="4904515" cy="506578"/>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105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Market Operators</a:t>
                      </a:r>
                    </a:p>
                  </p:txBody>
                </p:sp>
              </p:grpSp>
              <p:grpSp>
                <p:nvGrpSpPr>
                  <p:cNvPr id="47" name="Group 46">
                    <a:extLst>
                      <a:ext uri="{FF2B5EF4-FFF2-40B4-BE49-F238E27FC236}">
                        <a16:creationId xmlns:a16="http://schemas.microsoft.com/office/drawing/2014/main" id="{3D14BD4E-8868-C395-5688-F27DFA470DF5}"/>
                      </a:ext>
                    </a:extLst>
                  </p:cNvPr>
                  <p:cNvGrpSpPr/>
                  <p:nvPr/>
                </p:nvGrpSpPr>
                <p:grpSpPr>
                  <a:xfrm>
                    <a:off x="3596668" y="3053886"/>
                    <a:ext cx="1509646" cy="1320529"/>
                    <a:chOff x="3813143" y="2698186"/>
                    <a:chExt cx="1509646" cy="1320529"/>
                  </a:xfrm>
                </p:grpSpPr>
                <p:pic>
                  <p:nvPicPr>
                    <p:cNvPr id="54" name="Graphic 53" descr="Supply And Demand with solid fill">
                      <a:extLst>
                        <a:ext uri="{FF2B5EF4-FFF2-40B4-BE49-F238E27FC236}">
                          <a16:creationId xmlns:a16="http://schemas.microsoft.com/office/drawing/2014/main" id="{70461C94-ADA7-4846-FB2E-94C1740CC85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137381" y="2698186"/>
                      <a:ext cx="872781" cy="872781"/>
                    </a:xfrm>
                    <a:prstGeom prst="rect">
                      <a:avLst/>
                    </a:prstGeom>
                  </p:spPr>
                </p:pic>
                <p:sp>
                  <p:nvSpPr>
                    <p:cNvPr id="55" name="TextBox 54">
                      <a:extLst>
                        <a:ext uri="{FF2B5EF4-FFF2-40B4-BE49-F238E27FC236}">
                          <a16:creationId xmlns:a16="http://schemas.microsoft.com/office/drawing/2014/main" id="{C9E0EF8C-1508-BC31-C75C-080C78C635EE}"/>
                        </a:ext>
                      </a:extLst>
                    </p:cNvPr>
                    <p:cNvSpPr txBox="1"/>
                    <p:nvPr/>
                  </p:nvSpPr>
                  <p:spPr>
                    <a:xfrm>
                      <a:off x="3813143" y="3737468"/>
                      <a:ext cx="1509646" cy="28124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Trading systems</a:t>
                      </a:r>
                      <a:endPar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endParaRPr>
                    </a:p>
                  </p:txBody>
                </p:sp>
              </p:grpSp>
              <p:grpSp>
                <p:nvGrpSpPr>
                  <p:cNvPr id="48" name="Group 47">
                    <a:extLst>
                      <a:ext uri="{FF2B5EF4-FFF2-40B4-BE49-F238E27FC236}">
                        <a16:creationId xmlns:a16="http://schemas.microsoft.com/office/drawing/2014/main" id="{C4E4FCA5-2055-20DA-3588-D9148918CB16}"/>
                      </a:ext>
                    </a:extLst>
                  </p:cNvPr>
                  <p:cNvGrpSpPr/>
                  <p:nvPr/>
                </p:nvGrpSpPr>
                <p:grpSpPr>
                  <a:xfrm>
                    <a:off x="5255837" y="3080939"/>
                    <a:ext cx="1700395" cy="2761334"/>
                    <a:chOff x="5230356" y="3667409"/>
                    <a:chExt cx="1700395" cy="2761334"/>
                  </a:xfrm>
                </p:grpSpPr>
                <p:pic>
                  <p:nvPicPr>
                    <p:cNvPr id="52" name="Graphic 51" descr="Abacus with solid fill">
                      <a:extLst>
                        <a:ext uri="{FF2B5EF4-FFF2-40B4-BE49-F238E27FC236}">
                          <a16:creationId xmlns:a16="http://schemas.microsoft.com/office/drawing/2014/main" id="{79A989E7-831E-D54B-5767-96C5847FAF6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39122" y="3667409"/>
                      <a:ext cx="815070" cy="815070"/>
                    </a:xfrm>
                    <a:prstGeom prst="rect">
                      <a:avLst/>
                    </a:prstGeom>
                  </p:spPr>
                </p:pic>
                <p:sp>
                  <p:nvSpPr>
                    <p:cNvPr id="53" name="TextBox 52">
                      <a:extLst>
                        <a:ext uri="{FF2B5EF4-FFF2-40B4-BE49-F238E27FC236}">
                          <a16:creationId xmlns:a16="http://schemas.microsoft.com/office/drawing/2014/main" id="{9B179518-19B2-7B61-8E5A-A3C79076B7A3}"/>
                        </a:ext>
                      </a:extLst>
                    </p:cNvPr>
                    <p:cNvSpPr txBox="1"/>
                    <p:nvPr/>
                  </p:nvSpPr>
                  <p:spPr>
                    <a:xfrm>
                      <a:off x="5230356" y="5557701"/>
                      <a:ext cx="1700395" cy="871042"/>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Price </a:t>
                      </a:r>
                      <a:r>
                        <a:rPr kumimoji="0" lang="nl-NL" sz="900" b="0" i="0" u="none" strike="noStrike" kern="0" cap="none" spc="0" normalizeH="0" baseline="0" noProof="0" err="1">
                          <a:ln>
                            <a:noFill/>
                          </a:ln>
                          <a:solidFill>
                            <a:srgbClr val="194D6C"/>
                          </a:solidFill>
                          <a:effectLst/>
                          <a:uLnTx/>
                          <a:uFillTx/>
                          <a:latin typeface="Arial" panose="020B0604020202020204"/>
                          <a:ea typeface="MS PGothic" pitchFamily="34" charset="-128"/>
                          <a:cs typeface="Arial" panose="020B0604020202020204" pitchFamily="34" charset="0"/>
                        </a:rPr>
                        <a:t>Coupling</a:t>
                      </a:r>
                      <a:r>
                        <a:rPr kumimoji="0" lang="nl-NL" sz="900" b="0" i="0" u="none" strike="noStrike" kern="0" cap="none" spc="0" normalizeH="0" baseline="0" noProof="0">
                          <a:ln>
                            <a:noFill/>
                          </a:ln>
                          <a:solidFill>
                            <a:srgbClr val="194D6C"/>
                          </a:solidFill>
                          <a:effectLst/>
                          <a:uLnTx/>
                          <a:uFillTx/>
                          <a:latin typeface="Verdana"/>
                          <a:ea typeface="MS PGothic" pitchFamily="34" charset="-128"/>
                          <a:cs typeface="Arial" panose="020B0604020202020204" pitchFamily="34" charset="0"/>
                        </a:rPr>
                        <a:t>/ Matching </a:t>
                      </a:r>
                      <a:r>
                        <a:rPr kumimoji="0" lang="nl-NL" sz="900" b="0" i="0" u="none" strike="noStrike" kern="0" cap="none" spc="0" normalizeH="0" baseline="0" noProof="0" err="1">
                          <a:ln>
                            <a:noFill/>
                          </a:ln>
                          <a:solidFill>
                            <a:srgbClr val="194D6C"/>
                          </a:solidFill>
                          <a:effectLst/>
                          <a:uLnTx/>
                          <a:uFillTx/>
                          <a:latin typeface="Arial" panose="020B0604020202020204"/>
                          <a:ea typeface="MS PGothic" pitchFamily="34" charset="-128"/>
                          <a:cs typeface="Arial" panose="020B0604020202020204" pitchFamily="34" charset="0"/>
                        </a:rPr>
                        <a:t>Algorithms</a:t>
                      </a:r>
                      <a:endParaRPr kumimoji="0" lang="nl-NL"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endParaRPr>
                    </a:p>
                  </p:txBody>
                </p:sp>
              </p:grpSp>
              <p:sp>
                <p:nvSpPr>
                  <p:cNvPr id="49" name="TextBox 48">
                    <a:extLst>
                      <a:ext uri="{FF2B5EF4-FFF2-40B4-BE49-F238E27FC236}">
                        <a16:creationId xmlns:a16="http://schemas.microsoft.com/office/drawing/2014/main" id="{DD932738-4F52-901C-2CA2-A497CE72342F}"/>
                      </a:ext>
                    </a:extLst>
                  </p:cNvPr>
                  <p:cNvSpPr txBox="1"/>
                  <p:nvPr/>
                </p:nvSpPr>
                <p:spPr>
                  <a:xfrm>
                    <a:off x="3646795" y="2732115"/>
                    <a:ext cx="1469267" cy="36953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Nemos</a:t>
                    </a:r>
                    <a:endParaRPr kumimoji="0" lang="en-AT"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endParaRPr>
                  </a:p>
                </p:txBody>
              </p:sp>
              <p:cxnSp>
                <p:nvCxnSpPr>
                  <p:cNvPr id="50" name="Straight Arrow Connector 49">
                    <a:extLst>
                      <a:ext uri="{FF2B5EF4-FFF2-40B4-BE49-F238E27FC236}">
                        <a16:creationId xmlns:a16="http://schemas.microsoft.com/office/drawing/2014/main" id="{301FA01F-1122-0CDC-1882-AB96624C86B9}"/>
                      </a:ext>
                    </a:extLst>
                  </p:cNvPr>
                  <p:cNvCxnSpPr>
                    <a:cxnSpLocks/>
                    <a:stCxn id="54" idx="3"/>
                    <a:endCxn id="52" idx="1"/>
                  </p:cNvCxnSpPr>
                  <p:nvPr/>
                </p:nvCxnSpPr>
                <p:spPr>
                  <a:xfrm flipV="1">
                    <a:off x="4793687" y="3488475"/>
                    <a:ext cx="870917" cy="1802"/>
                  </a:xfrm>
                  <a:prstGeom prst="straightConnector1">
                    <a:avLst/>
                  </a:prstGeom>
                  <a:noFill/>
                  <a:ln w="28575" cap="flat" cmpd="sng" algn="ctr">
                    <a:solidFill>
                      <a:schemeClr val="accent4"/>
                    </a:solidFill>
                    <a:prstDash val="solid"/>
                    <a:miter lim="800000"/>
                    <a:tailEnd type="triangle"/>
                  </a:ln>
                  <a:effectLst/>
                </p:spPr>
              </p:cxnSp>
              <p:sp>
                <p:nvSpPr>
                  <p:cNvPr id="51" name="TextBox 50">
                    <a:extLst>
                      <a:ext uri="{FF2B5EF4-FFF2-40B4-BE49-F238E27FC236}">
                        <a16:creationId xmlns:a16="http://schemas.microsoft.com/office/drawing/2014/main" id="{807C46B8-BDFC-B9F2-CCBA-A5060B85C9B6}"/>
                      </a:ext>
                    </a:extLst>
                  </p:cNvPr>
                  <p:cNvSpPr txBox="1"/>
                  <p:nvPr/>
                </p:nvSpPr>
                <p:spPr>
                  <a:xfrm>
                    <a:off x="5329159" y="2702669"/>
                    <a:ext cx="1494414" cy="36953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Pan-European </a:t>
                    </a:r>
                    <a:endParaRPr kumimoji="0" lang="en-AT"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endParaRPr>
                  </a:p>
                </p:txBody>
              </p:sp>
            </p:grpSp>
          </p:grpSp>
          <p:grpSp>
            <p:nvGrpSpPr>
              <p:cNvPr id="15" name="Group 14">
                <a:extLst>
                  <a:ext uri="{FF2B5EF4-FFF2-40B4-BE49-F238E27FC236}">
                    <a16:creationId xmlns:a16="http://schemas.microsoft.com/office/drawing/2014/main" id="{1F130AB3-E1BB-16A2-6DA0-35F2338461F4}"/>
                  </a:ext>
                </a:extLst>
              </p:cNvPr>
              <p:cNvGrpSpPr/>
              <p:nvPr/>
            </p:nvGrpSpPr>
            <p:grpSpPr>
              <a:xfrm>
                <a:off x="405238" y="3785629"/>
                <a:ext cx="2600471" cy="2367962"/>
                <a:chOff x="314441" y="3590514"/>
                <a:chExt cx="2600471" cy="2367962"/>
              </a:xfrm>
            </p:grpSpPr>
            <p:grpSp>
              <p:nvGrpSpPr>
                <p:cNvPr id="38" name="Group 37">
                  <a:extLst>
                    <a:ext uri="{FF2B5EF4-FFF2-40B4-BE49-F238E27FC236}">
                      <a16:creationId xmlns:a16="http://schemas.microsoft.com/office/drawing/2014/main" id="{E4144E13-75BB-ED1D-CF15-FC5C19B06F59}"/>
                    </a:ext>
                  </a:extLst>
                </p:cNvPr>
                <p:cNvGrpSpPr/>
                <p:nvPr/>
              </p:nvGrpSpPr>
              <p:grpSpPr>
                <a:xfrm>
                  <a:off x="314441" y="3590514"/>
                  <a:ext cx="2600471" cy="1993267"/>
                  <a:chOff x="523218" y="3088183"/>
                  <a:chExt cx="2600471" cy="1993267"/>
                </a:xfrm>
              </p:grpSpPr>
              <p:sp>
                <p:nvSpPr>
                  <p:cNvPr id="40" name="Rounded Rectangle 52">
                    <a:extLst>
                      <a:ext uri="{FF2B5EF4-FFF2-40B4-BE49-F238E27FC236}">
                        <a16:creationId xmlns:a16="http://schemas.microsoft.com/office/drawing/2014/main" id="{A3FD8932-E7E5-5121-EA03-0D774A6372B5}"/>
                      </a:ext>
                    </a:extLst>
                  </p:cNvPr>
                  <p:cNvSpPr/>
                  <p:nvPr/>
                </p:nvSpPr>
                <p:spPr>
                  <a:xfrm>
                    <a:off x="523218" y="3088183"/>
                    <a:ext cx="2600471" cy="1993267"/>
                  </a:xfrm>
                  <a:prstGeom prst="roundRect">
                    <a:avLst/>
                  </a:prstGeom>
                  <a:solidFill>
                    <a:srgbClr val="ECE9F3"/>
                  </a:solidFill>
                  <a:ln w="190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50" b="0" i="0" u="none" strike="noStrike" kern="0" cap="none" spc="0" normalizeH="0" baseline="0" noProof="0">
                      <a:ln>
                        <a:noFill/>
                      </a:ln>
                      <a:solidFill>
                        <a:sysClr val="windowText" lastClr="000000"/>
                      </a:solidFill>
                      <a:effectLst/>
                      <a:uLnTx/>
                      <a:uFillTx/>
                      <a:latin typeface="Ubuntu"/>
                      <a:ea typeface="+mn-ea"/>
                      <a:cs typeface="Arial" panose="020B0604020202020204" pitchFamily="34" charset="0"/>
                    </a:endParaRPr>
                  </a:p>
                </p:txBody>
              </p:sp>
              <p:pic>
                <p:nvPicPr>
                  <p:cNvPr id="41" name="Graphic 40" descr="Power Plant outline">
                    <a:extLst>
                      <a:ext uri="{FF2B5EF4-FFF2-40B4-BE49-F238E27FC236}">
                        <a16:creationId xmlns:a16="http://schemas.microsoft.com/office/drawing/2014/main" id="{68406FB7-5536-EBAE-19BD-338F003E2B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5720" y="3946568"/>
                    <a:ext cx="710339" cy="710339"/>
                  </a:xfrm>
                  <a:prstGeom prst="rect">
                    <a:avLst/>
                  </a:prstGeom>
                </p:spPr>
              </p:pic>
              <p:pic>
                <p:nvPicPr>
                  <p:cNvPr id="42" name="Graphic 41" descr="Wind Turbines outline">
                    <a:extLst>
                      <a:ext uri="{FF2B5EF4-FFF2-40B4-BE49-F238E27FC236}">
                        <a16:creationId xmlns:a16="http://schemas.microsoft.com/office/drawing/2014/main" id="{9E5CD1BF-129B-4A8E-5E76-1E290FC543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77181" y="4099910"/>
                    <a:ext cx="710339" cy="710339"/>
                  </a:xfrm>
                  <a:prstGeom prst="rect">
                    <a:avLst/>
                  </a:prstGeom>
                </p:spPr>
              </p:pic>
              <p:pic>
                <p:nvPicPr>
                  <p:cNvPr id="43" name="Graphic 42" descr="Solar Panels outline">
                    <a:extLst>
                      <a:ext uri="{FF2B5EF4-FFF2-40B4-BE49-F238E27FC236}">
                        <a16:creationId xmlns:a16="http://schemas.microsoft.com/office/drawing/2014/main" id="{1E4BCB42-F871-26CB-BC37-413C93B8D21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573440" y="3292245"/>
                    <a:ext cx="710339" cy="710339"/>
                  </a:xfrm>
                  <a:prstGeom prst="rect">
                    <a:avLst/>
                  </a:prstGeom>
                </p:spPr>
              </p:pic>
            </p:grpSp>
            <p:sp>
              <p:nvSpPr>
                <p:cNvPr id="39" name="TextBox 38">
                  <a:extLst>
                    <a:ext uri="{FF2B5EF4-FFF2-40B4-BE49-F238E27FC236}">
                      <a16:creationId xmlns:a16="http://schemas.microsoft.com/office/drawing/2014/main" id="{89B16334-364E-81C1-9A43-3FF4BFB9E6DF}"/>
                    </a:ext>
                  </a:extLst>
                </p:cNvPr>
                <p:cNvSpPr txBox="1"/>
                <p:nvPr/>
              </p:nvSpPr>
              <p:spPr>
                <a:xfrm>
                  <a:off x="418891" y="5588943"/>
                  <a:ext cx="2391569" cy="369533"/>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Generation bids</a:t>
                  </a:r>
                </a:p>
              </p:txBody>
            </p:sp>
          </p:grpSp>
          <p:grpSp>
            <p:nvGrpSpPr>
              <p:cNvPr id="16" name="Group 15">
                <a:extLst>
                  <a:ext uri="{FF2B5EF4-FFF2-40B4-BE49-F238E27FC236}">
                    <a16:creationId xmlns:a16="http://schemas.microsoft.com/office/drawing/2014/main" id="{077A1207-7244-8C59-AE6B-D0E4E00C1965}"/>
                  </a:ext>
                </a:extLst>
              </p:cNvPr>
              <p:cNvGrpSpPr/>
              <p:nvPr/>
            </p:nvGrpSpPr>
            <p:grpSpPr>
              <a:xfrm>
                <a:off x="7400527" y="1892699"/>
                <a:ext cx="4358021" cy="3807086"/>
                <a:chOff x="7547323" y="1912083"/>
                <a:chExt cx="4358021" cy="3807086"/>
              </a:xfrm>
            </p:grpSpPr>
            <p:grpSp>
              <p:nvGrpSpPr>
                <p:cNvPr id="24" name="Group 23">
                  <a:extLst>
                    <a:ext uri="{FF2B5EF4-FFF2-40B4-BE49-F238E27FC236}">
                      <a16:creationId xmlns:a16="http://schemas.microsoft.com/office/drawing/2014/main" id="{5F2BDB7B-5F55-FC8C-CB6E-5CBC51E5E009}"/>
                    </a:ext>
                  </a:extLst>
                </p:cNvPr>
                <p:cNvGrpSpPr/>
                <p:nvPr/>
              </p:nvGrpSpPr>
              <p:grpSpPr>
                <a:xfrm>
                  <a:off x="7643095" y="1912083"/>
                  <a:ext cx="4262249" cy="3807086"/>
                  <a:chOff x="7800762" y="1624095"/>
                  <a:chExt cx="4262249" cy="3807086"/>
                </a:xfrm>
                <a:noFill/>
              </p:grpSpPr>
              <p:sp>
                <p:nvSpPr>
                  <p:cNvPr id="35" name="Rounded Rectangle 17">
                    <a:extLst>
                      <a:ext uri="{FF2B5EF4-FFF2-40B4-BE49-F238E27FC236}">
                        <a16:creationId xmlns:a16="http://schemas.microsoft.com/office/drawing/2014/main" id="{76BD1D3A-8FE2-522E-833B-F859AE4D5B2F}"/>
                      </a:ext>
                    </a:extLst>
                  </p:cNvPr>
                  <p:cNvSpPr/>
                  <p:nvPr/>
                </p:nvSpPr>
                <p:spPr>
                  <a:xfrm>
                    <a:off x="8094118" y="1695452"/>
                    <a:ext cx="3968893" cy="3699640"/>
                  </a:xfrm>
                  <a:prstGeom prst="roundRect">
                    <a:avLst>
                      <a:gd name="adj" fmla="val 5693"/>
                    </a:avLst>
                  </a:prstGeom>
                  <a:grpFill/>
                  <a:ln w="19050" cap="flat" cmpd="sng" algn="ctr">
                    <a:solidFill>
                      <a:schemeClr val="accent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900" b="0" i="0" u="none" strike="noStrike" kern="0" cap="none" spc="0" normalizeH="0" baseline="0" noProof="0">
                      <a:ln>
                        <a:noFill/>
                      </a:ln>
                      <a:solidFill>
                        <a:sysClr val="windowText" lastClr="000000"/>
                      </a:solidFill>
                      <a:effectLst/>
                      <a:uLnTx/>
                      <a:uFillTx/>
                      <a:latin typeface="Arial" panose="020B0604020202020204"/>
                      <a:ea typeface="MS PGothic" pitchFamily="34" charset="-128"/>
                      <a:cs typeface="Arial" panose="020B0604020202020204" pitchFamily="34" charset="0"/>
                    </a:endParaRPr>
                  </a:p>
                </p:txBody>
              </p:sp>
              <p:sp>
                <p:nvSpPr>
                  <p:cNvPr id="36" name="Rounded Rectangle 83">
                    <a:extLst>
                      <a:ext uri="{FF2B5EF4-FFF2-40B4-BE49-F238E27FC236}">
                        <a16:creationId xmlns:a16="http://schemas.microsoft.com/office/drawing/2014/main" id="{EEEA991E-FB18-68AE-D45A-6AF3B4E93D92}"/>
                      </a:ext>
                    </a:extLst>
                  </p:cNvPr>
                  <p:cNvSpPr/>
                  <p:nvPr/>
                </p:nvSpPr>
                <p:spPr>
                  <a:xfrm>
                    <a:off x="7800762" y="1624095"/>
                    <a:ext cx="4020846" cy="3188970"/>
                  </a:xfrm>
                  <a:prstGeom prst="roundRect">
                    <a:avLst>
                      <a:gd name="adj" fmla="val 7689"/>
                    </a:avLst>
                  </a:prstGeom>
                  <a:solidFill>
                    <a:srgbClr val="E5F5F4"/>
                  </a:solidFill>
                  <a:ln w="19050" cap="flat" cmpd="sng" algn="ctr">
                    <a:solidFill>
                      <a:schemeClr val="accent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900" b="0" i="0" u="none" strike="noStrike" kern="0" cap="none" spc="0" normalizeH="0" baseline="0" noProof="0">
                      <a:ln>
                        <a:noFill/>
                      </a:ln>
                      <a:solidFill>
                        <a:sysClr val="windowText" lastClr="000000"/>
                      </a:solidFill>
                      <a:effectLst/>
                      <a:uLnTx/>
                      <a:uFillTx/>
                      <a:latin typeface="Arial" panose="020B0604020202020204"/>
                      <a:ea typeface="MS PGothic" pitchFamily="34" charset="-128"/>
                      <a:cs typeface="Arial" panose="020B0604020202020204" pitchFamily="34" charset="0"/>
                    </a:endParaRPr>
                  </a:p>
                </p:txBody>
              </p:sp>
              <p:sp>
                <p:nvSpPr>
                  <p:cNvPr id="37" name="TextBox 36">
                    <a:extLst>
                      <a:ext uri="{FF2B5EF4-FFF2-40B4-BE49-F238E27FC236}">
                        <a16:creationId xmlns:a16="http://schemas.microsoft.com/office/drawing/2014/main" id="{E25C3A04-4189-7D45-18BF-C073297AE1B3}"/>
                      </a:ext>
                    </a:extLst>
                  </p:cNvPr>
                  <p:cNvSpPr txBox="1"/>
                  <p:nvPr/>
                </p:nvSpPr>
                <p:spPr>
                  <a:xfrm>
                    <a:off x="7864963" y="4797696"/>
                    <a:ext cx="4133849" cy="633485"/>
                  </a:xfrm>
                  <a:prstGeom prst="rect">
                    <a:avLst/>
                  </a:prstGeom>
                  <a:grp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Transmission System Operators +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Regional Coordination Centres</a:t>
                    </a:r>
                  </a:p>
                </p:txBody>
              </p:sp>
            </p:grpSp>
            <p:grpSp>
              <p:nvGrpSpPr>
                <p:cNvPr id="25" name="Group 24">
                  <a:extLst>
                    <a:ext uri="{FF2B5EF4-FFF2-40B4-BE49-F238E27FC236}">
                      <a16:creationId xmlns:a16="http://schemas.microsoft.com/office/drawing/2014/main" id="{6B78E543-078E-69E5-5CB3-9A5B9796B6E6}"/>
                    </a:ext>
                  </a:extLst>
                </p:cNvPr>
                <p:cNvGrpSpPr/>
                <p:nvPr/>
              </p:nvGrpSpPr>
              <p:grpSpPr>
                <a:xfrm>
                  <a:off x="9796262" y="2630841"/>
                  <a:ext cx="1853833" cy="1520355"/>
                  <a:chOff x="10001947" y="1897220"/>
                  <a:chExt cx="1853833" cy="1520355"/>
                </a:xfrm>
              </p:grpSpPr>
              <p:pic>
                <p:nvPicPr>
                  <p:cNvPr id="32" name="Graphic 31" descr="Partial sun outline">
                    <a:extLst>
                      <a:ext uri="{FF2B5EF4-FFF2-40B4-BE49-F238E27FC236}">
                        <a16:creationId xmlns:a16="http://schemas.microsoft.com/office/drawing/2014/main" id="{8E00A149-3835-A7BC-16F4-DD6EA2B5670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001947" y="1897220"/>
                    <a:ext cx="914400" cy="914400"/>
                  </a:xfrm>
                  <a:prstGeom prst="rect">
                    <a:avLst/>
                  </a:prstGeom>
                </p:spPr>
              </p:pic>
              <p:pic>
                <p:nvPicPr>
                  <p:cNvPr id="33" name="Graphic 32" descr="Windy outline">
                    <a:extLst>
                      <a:ext uri="{FF2B5EF4-FFF2-40B4-BE49-F238E27FC236}">
                        <a16:creationId xmlns:a16="http://schemas.microsoft.com/office/drawing/2014/main" id="{CDF11FDD-E395-D23E-693B-8B631076A5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941380" y="1897220"/>
                    <a:ext cx="914400" cy="914400"/>
                  </a:xfrm>
                  <a:prstGeom prst="rect">
                    <a:avLst/>
                  </a:prstGeom>
                </p:spPr>
              </p:pic>
              <p:pic>
                <p:nvPicPr>
                  <p:cNvPr id="34" name="Graphic 33" descr="Fluorescent Light Blub outline">
                    <a:extLst>
                      <a:ext uri="{FF2B5EF4-FFF2-40B4-BE49-F238E27FC236}">
                        <a16:creationId xmlns:a16="http://schemas.microsoft.com/office/drawing/2014/main" id="{A0DF4186-5560-4EC7-CD52-63FF22877F3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522851" y="2682870"/>
                    <a:ext cx="734705" cy="734705"/>
                  </a:xfrm>
                  <a:prstGeom prst="rect">
                    <a:avLst/>
                  </a:prstGeom>
                </p:spPr>
              </p:pic>
            </p:grpSp>
            <p:pic>
              <p:nvPicPr>
                <p:cNvPr id="26" name="Graphic 25" descr="Electric Tower with solid fill">
                  <a:extLst>
                    <a:ext uri="{FF2B5EF4-FFF2-40B4-BE49-F238E27FC236}">
                      <a16:creationId xmlns:a16="http://schemas.microsoft.com/office/drawing/2014/main" id="{C108B663-F0CF-9A74-9608-0F4ACCEBF59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717140" y="3023889"/>
                  <a:ext cx="914400" cy="914400"/>
                </a:xfrm>
                <a:prstGeom prst="rect">
                  <a:avLst/>
                </a:prstGeom>
              </p:spPr>
            </p:pic>
            <p:sp>
              <p:nvSpPr>
                <p:cNvPr id="27" name="TextBox 26">
                  <a:extLst>
                    <a:ext uri="{FF2B5EF4-FFF2-40B4-BE49-F238E27FC236}">
                      <a16:creationId xmlns:a16="http://schemas.microsoft.com/office/drawing/2014/main" id="{F710E071-7039-0D88-2EE7-0B1583C5DCAF}"/>
                    </a:ext>
                  </a:extLst>
                </p:cNvPr>
                <p:cNvSpPr txBox="1"/>
                <p:nvPr/>
              </p:nvSpPr>
              <p:spPr>
                <a:xfrm>
                  <a:off x="7547323" y="2013626"/>
                  <a:ext cx="1254034" cy="63348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Power system</a:t>
                  </a:r>
                </a:p>
              </p:txBody>
            </p:sp>
            <p:sp>
              <p:nvSpPr>
                <p:cNvPr id="28" name="TextBox 27">
                  <a:extLst>
                    <a:ext uri="{FF2B5EF4-FFF2-40B4-BE49-F238E27FC236}">
                      <a16:creationId xmlns:a16="http://schemas.microsoft.com/office/drawing/2014/main" id="{6FFF518D-83A0-2812-715C-C7650CF23DF3}"/>
                    </a:ext>
                  </a:extLst>
                </p:cNvPr>
                <p:cNvSpPr txBox="1"/>
                <p:nvPr/>
              </p:nvSpPr>
              <p:spPr>
                <a:xfrm>
                  <a:off x="9488735" y="2017804"/>
                  <a:ext cx="2391567" cy="63348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Generation and load forecast</a:t>
                  </a:r>
                </a:p>
              </p:txBody>
            </p:sp>
            <p:sp>
              <p:nvSpPr>
                <p:cNvPr id="29" name="Cross 28">
                  <a:extLst>
                    <a:ext uri="{FF2B5EF4-FFF2-40B4-BE49-F238E27FC236}">
                      <a16:creationId xmlns:a16="http://schemas.microsoft.com/office/drawing/2014/main" id="{9794CA1D-9FA1-855A-A05E-82AB22AA9C10}"/>
                    </a:ext>
                  </a:extLst>
                </p:cNvPr>
                <p:cNvSpPr>
                  <a:spLocks noChangeAspect="1"/>
                </p:cNvSpPr>
                <p:nvPr/>
              </p:nvSpPr>
              <p:spPr>
                <a:xfrm>
                  <a:off x="9001584" y="3269284"/>
                  <a:ext cx="432000" cy="432000"/>
                </a:xfrm>
                <a:prstGeom prst="plus">
                  <a:avLst>
                    <a:gd name="adj" fmla="val 43755"/>
                  </a:avLst>
                </a:prstGeom>
                <a:solidFill>
                  <a:schemeClr val="accent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50" b="0" i="0" u="none" strike="noStrike" kern="0" cap="none" spc="0" normalizeH="0" baseline="0" noProof="0">
                    <a:ln>
                      <a:noFill/>
                    </a:ln>
                    <a:solidFill>
                      <a:sysClr val="windowText" lastClr="000000"/>
                    </a:solidFill>
                    <a:effectLst/>
                    <a:uLnTx/>
                    <a:uFillTx/>
                    <a:latin typeface="Arial" panose="020B0604020202020204"/>
                    <a:ea typeface="MS PGothic" pitchFamily="34" charset="-128"/>
                    <a:cs typeface="Arial" panose="020B0604020202020204" pitchFamily="34" charset="0"/>
                  </a:endParaRPr>
                </a:p>
              </p:txBody>
            </p:sp>
            <p:sp>
              <p:nvSpPr>
                <p:cNvPr id="30" name="TextBox 29">
                  <a:extLst>
                    <a:ext uri="{FF2B5EF4-FFF2-40B4-BE49-F238E27FC236}">
                      <a16:creationId xmlns:a16="http://schemas.microsoft.com/office/drawing/2014/main" id="{9004CCF0-439D-6B1A-79D9-B937DF07EC2D}"/>
                    </a:ext>
                  </a:extLst>
                </p:cNvPr>
                <p:cNvSpPr txBox="1"/>
                <p:nvPr/>
              </p:nvSpPr>
              <p:spPr>
                <a:xfrm>
                  <a:off x="7610085" y="4599838"/>
                  <a:ext cx="4086864" cy="395927"/>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9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Cross-zonal capacities</a:t>
                  </a:r>
                </a:p>
              </p:txBody>
            </p:sp>
            <p:sp>
              <p:nvSpPr>
                <p:cNvPr id="31" name="Left Brace 30">
                  <a:extLst>
                    <a:ext uri="{FF2B5EF4-FFF2-40B4-BE49-F238E27FC236}">
                      <a16:creationId xmlns:a16="http://schemas.microsoft.com/office/drawing/2014/main" id="{28277E26-F372-C3C2-0759-F68E132422BE}"/>
                    </a:ext>
                  </a:extLst>
                </p:cNvPr>
                <p:cNvSpPr/>
                <p:nvPr/>
              </p:nvSpPr>
              <p:spPr>
                <a:xfrm rot="16200000">
                  <a:off x="9440800" y="2446354"/>
                  <a:ext cx="432000" cy="3898369"/>
                </a:xfrm>
                <a:prstGeom prst="leftBrace">
                  <a:avLst/>
                </a:prstGeom>
                <a:noFill/>
                <a:ln w="6350" cap="flat" cmpd="sng" algn="ctr">
                  <a:solidFill>
                    <a:schemeClr val="accent4"/>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50" b="0" i="0" u="none" strike="noStrike" kern="0" cap="none" spc="0" normalizeH="0" baseline="0" noProof="0">
                    <a:ln>
                      <a:noFill/>
                    </a:ln>
                    <a:solidFill>
                      <a:sysClr val="windowText" lastClr="000000"/>
                    </a:solidFill>
                    <a:effectLst/>
                    <a:uLnTx/>
                    <a:uFillTx/>
                    <a:latin typeface="Arial" panose="020B0604020202020204"/>
                    <a:ea typeface="MS PGothic" pitchFamily="34" charset="-128"/>
                    <a:cs typeface="Arial" panose="020B0604020202020204" pitchFamily="34" charset="0"/>
                  </a:endParaRPr>
                </a:p>
              </p:txBody>
            </p:sp>
          </p:grpSp>
          <p:grpSp>
            <p:nvGrpSpPr>
              <p:cNvPr id="17" name="Group 16">
                <a:extLst>
                  <a:ext uri="{FF2B5EF4-FFF2-40B4-BE49-F238E27FC236}">
                    <a16:creationId xmlns:a16="http://schemas.microsoft.com/office/drawing/2014/main" id="{33D09877-C35D-C936-B413-C9C59E5C2D18}"/>
                  </a:ext>
                </a:extLst>
              </p:cNvPr>
              <p:cNvGrpSpPr/>
              <p:nvPr/>
            </p:nvGrpSpPr>
            <p:grpSpPr>
              <a:xfrm>
                <a:off x="1705475" y="3045195"/>
                <a:ext cx="5864870" cy="740435"/>
                <a:chOff x="1705475" y="3045195"/>
                <a:chExt cx="5864870" cy="740435"/>
              </a:xfrm>
            </p:grpSpPr>
            <p:cxnSp>
              <p:nvCxnSpPr>
                <p:cNvPr id="21" name="Curved Connector 59">
                  <a:extLst>
                    <a:ext uri="{FF2B5EF4-FFF2-40B4-BE49-F238E27FC236}">
                      <a16:creationId xmlns:a16="http://schemas.microsoft.com/office/drawing/2014/main" id="{C3D001E1-B2C9-BB30-C74F-638E714511AC}"/>
                    </a:ext>
                  </a:extLst>
                </p:cNvPr>
                <p:cNvCxnSpPr>
                  <a:cxnSpLocks/>
                  <a:endCxn id="54" idx="1"/>
                </p:cNvCxnSpPr>
                <p:nvPr/>
              </p:nvCxnSpPr>
              <p:spPr>
                <a:xfrm rot="16200000" flipH="1">
                  <a:off x="2528245" y="2225027"/>
                  <a:ext cx="425697" cy="2066033"/>
                </a:xfrm>
                <a:prstGeom prst="curvedConnector2">
                  <a:avLst/>
                </a:prstGeom>
                <a:noFill/>
                <a:ln w="19050" cap="flat" cmpd="sng" algn="ctr">
                  <a:solidFill>
                    <a:schemeClr val="accent5"/>
                  </a:solidFill>
                  <a:prstDash val="solid"/>
                  <a:miter lim="800000"/>
                  <a:tailEnd type="triangle"/>
                </a:ln>
                <a:effectLst/>
              </p:spPr>
            </p:cxnSp>
            <p:cxnSp>
              <p:nvCxnSpPr>
                <p:cNvPr id="22" name="Curved Connector 62">
                  <a:extLst>
                    <a:ext uri="{FF2B5EF4-FFF2-40B4-BE49-F238E27FC236}">
                      <a16:creationId xmlns:a16="http://schemas.microsoft.com/office/drawing/2014/main" id="{6B8CC69E-E2B8-987E-1B2E-D98FE78595F4}"/>
                    </a:ext>
                  </a:extLst>
                </p:cNvPr>
                <p:cNvCxnSpPr>
                  <a:cxnSpLocks/>
                  <a:stCxn id="40" idx="0"/>
                  <a:endCxn id="54" idx="1"/>
                </p:cNvCxnSpPr>
                <p:nvPr/>
              </p:nvCxnSpPr>
              <p:spPr>
                <a:xfrm rot="5400000" flipH="1" flipV="1">
                  <a:off x="2582424" y="2593944"/>
                  <a:ext cx="314737" cy="2068636"/>
                </a:xfrm>
                <a:prstGeom prst="curvedConnector2">
                  <a:avLst/>
                </a:prstGeom>
                <a:noFill/>
                <a:ln w="19050" cap="flat" cmpd="sng" algn="ctr">
                  <a:solidFill>
                    <a:schemeClr val="accent5"/>
                  </a:solidFill>
                  <a:prstDash val="solid"/>
                  <a:miter lim="800000"/>
                  <a:tailEnd type="triangle"/>
                </a:ln>
                <a:effectLst/>
              </p:spPr>
            </p:cxnSp>
            <p:cxnSp>
              <p:nvCxnSpPr>
                <p:cNvPr id="23" name="Straight Arrow Connector 22">
                  <a:extLst>
                    <a:ext uri="{FF2B5EF4-FFF2-40B4-BE49-F238E27FC236}">
                      <a16:creationId xmlns:a16="http://schemas.microsoft.com/office/drawing/2014/main" id="{336D1349-0DF8-BFC7-A182-F1C1CD815557}"/>
                    </a:ext>
                  </a:extLst>
                </p:cNvPr>
                <p:cNvCxnSpPr>
                  <a:cxnSpLocks/>
                  <a:stCxn id="26" idx="1"/>
                  <a:endCxn id="52" idx="3"/>
                </p:cNvCxnSpPr>
                <p:nvPr/>
              </p:nvCxnSpPr>
              <p:spPr>
                <a:xfrm flipH="1">
                  <a:off x="6332878" y="3461704"/>
                  <a:ext cx="1237467" cy="7386"/>
                </a:xfrm>
                <a:prstGeom prst="straightConnector1">
                  <a:avLst/>
                </a:prstGeom>
                <a:noFill/>
                <a:ln w="28575" cap="flat" cmpd="sng" algn="ctr">
                  <a:solidFill>
                    <a:schemeClr val="accent4"/>
                  </a:solidFill>
                  <a:prstDash val="solid"/>
                  <a:miter lim="800000"/>
                  <a:tailEnd type="triangle"/>
                </a:ln>
                <a:effectLst/>
              </p:spPr>
            </p:cxnSp>
          </p:grpSp>
          <p:sp>
            <p:nvSpPr>
              <p:cNvPr id="18" name="TextBox 17">
                <a:extLst>
                  <a:ext uri="{FF2B5EF4-FFF2-40B4-BE49-F238E27FC236}">
                    <a16:creationId xmlns:a16="http://schemas.microsoft.com/office/drawing/2014/main" id="{D60DE05E-A3A7-6627-44E4-C6862F54C852}"/>
                  </a:ext>
                </a:extLst>
              </p:cNvPr>
              <p:cNvSpPr txBox="1"/>
              <p:nvPr/>
            </p:nvSpPr>
            <p:spPr>
              <a:xfrm>
                <a:off x="3500120" y="6274893"/>
                <a:ext cx="1434537" cy="432496"/>
              </a:xfrm>
              <a:prstGeom prst="rect">
                <a:avLst/>
              </a:prstGeom>
              <a:noFill/>
            </p:spPr>
            <p:txBody>
              <a:bodyPr wrap="square"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AT" sz="1000" b="0" i="0" u="none" strike="noStrike" kern="0" cap="none" spc="0" normalizeH="0" baseline="0" noProof="0">
                  <a:ln>
                    <a:noFill/>
                  </a:ln>
                  <a:solidFill>
                    <a:srgbClr val="1B3659"/>
                  </a:solidFill>
                  <a:effectLst/>
                  <a:uLnTx/>
                  <a:uFillTx/>
                  <a:latin typeface="Arial" panose="020B0604020202020204"/>
                  <a:ea typeface="MS PGothic" pitchFamily="34" charset="-128"/>
                  <a:cs typeface="Arial" panose="020B0604020202020204" pitchFamily="34" charset="0"/>
                </a:endParaRPr>
              </a:p>
            </p:txBody>
          </p:sp>
          <p:sp>
            <p:nvSpPr>
              <p:cNvPr id="19" name="TextBox 18">
                <a:extLst>
                  <a:ext uri="{FF2B5EF4-FFF2-40B4-BE49-F238E27FC236}">
                    <a16:creationId xmlns:a16="http://schemas.microsoft.com/office/drawing/2014/main" id="{A621CAB4-7D03-7EC7-6717-001D96910A09}"/>
                  </a:ext>
                </a:extLst>
              </p:cNvPr>
              <p:cNvSpPr txBox="1"/>
              <p:nvPr/>
            </p:nvSpPr>
            <p:spPr>
              <a:xfrm>
                <a:off x="7048041" y="983656"/>
                <a:ext cx="5048358" cy="6862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Cross-zonal capacities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(computed in </a:t>
                </a:r>
                <a:r>
                  <a:rPr kumimoji="0" lang="en-US" sz="1000" b="1" i="0" u="none" strike="noStrike" kern="0" cap="none" spc="0" normalizeH="0" baseline="0" noProof="0">
                    <a:ln>
                      <a:noFill/>
                    </a:ln>
                    <a:solidFill>
                      <a:srgbClr val="00A194"/>
                    </a:solidFill>
                    <a:effectLst/>
                    <a:uLnTx/>
                    <a:uFillTx/>
                    <a:latin typeface="Arial" panose="020B0604020202020204"/>
                    <a:ea typeface="MS PGothic" pitchFamily="34" charset="-128"/>
                    <a:cs typeface="Arial" panose="020B0604020202020204" pitchFamily="34" charset="0"/>
                  </a:rPr>
                  <a:t>capacity calculation regions</a:t>
                </a: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 </a:t>
                </a:r>
                <a:endParaRPr kumimoji="0" lang="en-GB" sz="1000" b="0" i="0" u="none" strike="noStrike" kern="0" cap="none" spc="0" normalizeH="0" baseline="0" noProof="0">
                  <a:ln>
                    <a:noFill/>
                  </a:ln>
                  <a:solidFill>
                    <a:srgbClr val="194D6C"/>
                  </a:solidFill>
                  <a:effectLst/>
                  <a:uLnTx/>
                  <a:uFillTx/>
                  <a:latin typeface="Arial" panose="020B0604020202020204"/>
                  <a:ea typeface="MS PGothic" pitchFamily="34" charset="-128"/>
                  <a:cs typeface="+mn-cs"/>
                </a:endParaRPr>
              </a:p>
            </p:txBody>
          </p:sp>
          <p:sp>
            <p:nvSpPr>
              <p:cNvPr id="20" name="TextBox 19">
                <a:extLst>
                  <a:ext uri="{FF2B5EF4-FFF2-40B4-BE49-F238E27FC236}">
                    <a16:creationId xmlns:a16="http://schemas.microsoft.com/office/drawing/2014/main" id="{D74DBE72-39ED-1E4F-377B-4E5CC88D4F7C}"/>
                  </a:ext>
                </a:extLst>
              </p:cNvPr>
              <p:cNvSpPr txBox="1"/>
              <p:nvPr/>
            </p:nvSpPr>
            <p:spPr>
              <a:xfrm>
                <a:off x="-85404" y="984184"/>
                <a:ext cx="3611875" cy="68627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Market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(collected in </a:t>
                </a:r>
                <a:r>
                  <a:rPr kumimoji="0" lang="en-US" sz="1000" b="1" i="0" u="none" strike="noStrike" kern="0" cap="none" spc="0" normalizeH="0" baseline="0" noProof="0">
                    <a:ln>
                      <a:noFill/>
                    </a:ln>
                    <a:solidFill>
                      <a:srgbClr val="7359A3"/>
                    </a:solidFill>
                    <a:effectLst/>
                    <a:uLnTx/>
                    <a:uFillTx/>
                    <a:latin typeface="Arial" panose="020B0604020202020204"/>
                    <a:ea typeface="MS PGothic" pitchFamily="34" charset="-128"/>
                    <a:cs typeface="Arial" panose="020B0604020202020204" pitchFamily="34" charset="0"/>
                  </a:rPr>
                  <a:t>bidding zones</a:t>
                </a:r>
                <a:r>
                  <a:rPr kumimoji="0" lang="en-US" sz="10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 </a:t>
                </a:r>
                <a:endParaRPr kumimoji="0" lang="en-GB" sz="1000" b="0" i="0" u="none" strike="noStrike" kern="0" cap="none" spc="0" normalizeH="0" baseline="0" noProof="0">
                  <a:ln>
                    <a:noFill/>
                  </a:ln>
                  <a:solidFill>
                    <a:srgbClr val="194D6C"/>
                  </a:solidFill>
                  <a:effectLst/>
                  <a:uLnTx/>
                  <a:uFillTx/>
                  <a:latin typeface="Arial" panose="020B0604020202020204"/>
                  <a:ea typeface="MS PGothic" pitchFamily="34" charset="-128"/>
                  <a:cs typeface="+mn-cs"/>
                </a:endParaRPr>
              </a:p>
            </p:txBody>
          </p:sp>
        </p:grpSp>
        <p:grpSp>
          <p:nvGrpSpPr>
            <p:cNvPr id="6" name="Group 5">
              <a:extLst>
                <a:ext uri="{FF2B5EF4-FFF2-40B4-BE49-F238E27FC236}">
                  <a16:creationId xmlns:a16="http://schemas.microsoft.com/office/drawing/2014/main" id="{B050ACD0-2469-4489-1BA6-E47CB0649483}"/>
                </a:ext>
              </a:extLst>
            </p:cNvPr>
            <p:cNvGrpSpPr/>
            <p:nvPr/>
          </p:nvGrpSpPr>
          <p:grpSpPr>
            <a:xfrm>
              <a:off x="2860840" y="992400"/>
              <a:ext cx="1524250" cy="829759"/>
              <a:chOff x="2860840" y="992400"/>
              <a:chExt cx="1524250" cy="829759"/>
            </a:xfrm>
          </p:grpSpPr>
          <p:grpSp>
            <p:nvGrpSpPr>
              <p:cNvPr id="7" name="Group 6">
                <a:extLst>
                  <a:ext uri="{FF2B5EF4-FFF2-40B4-BE49-F238E27FC236}">
                    <a16:creationId xmlns:a16="http://schemas.microsoft.com/office/drawing/2014/main" id="{3EC0E8D2-2895-EAF9-9007-A463032CCDC4}"/>
                  </a:ext>
                </a:extLst>
              </p:cNvPr>
              <p:cNvGrpSpPr/>
              <p:nvPr/>
            </p:nvGrpSpPr>
            <p:grpSpPr>
              <a:xfrm>
                <a:off x="2860840" y="1199540"/>
                <a:ext cx="1524250" cy="622619"/>
                <a:chOff x="294824" y="1388944"/>
                <a:chExt cx="2595858" cy="1060345"/>
              </a:xfrm>
            </p:grpSpPr>
            <p:sp>
              <p:nvSpPr>
                <p:cNvPr id="9" name="Rounded Rectangle 51">
                  <a:extLst>
                    <a:ext uri="{FF2B5EF4-FFF2-40B4-BE49-F238E27FC236}">
                      <a16:creationId xmlns:a16="http://schemas.microsoft.com/office/drawing/2014/main" id="{B9E829E6-9FCF-620B-E5BF-D91E31D8E0FA}"/>
                    </a:ext>
                  </a:extLst>
                </p:cNvPr>
                <p:cNvSpPr/>
                <p:nvPr/>
              </p:nvSpPr>
              <p:spPr>
                <a:xfrm>
                  <a:off x="294824" y="1388944"/>
                  <a:ext cx="2595858" cy="1060345"/>
                </a:xfrm>
                <a:prstGeom prst="roundRect">
                  <a:avLst/>
                </a:prstGeom>
                <a:solidFill>
                  <a:srgbClr val="ECE9F3"/>
                </a:solidFill>
                <a:ln w="190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T" sz="1050" b="0" i="0" u="none" strike="noStrike" kern="0" cap="none" spc="0" normalizeH="0" baseline="0" noProof="0">
                    <a:ln>
                      <a:noFill/>
                    </a:ln>
                    <a:solidFill>
                      <a:sysClr val="windowText" lastClr="000000"/>
                    </a:solidFill>
                    <a:effectLst/>
                    <a:uLnTx/>
                    <a:uFillTx/>
                    <a:latin typeface="Ubuntu"/>
                    <a:ea typeface="MS PGothic" pitchFamily="34" charset="-128"/>
                    <a:cs typeface="Arial" panose="020B0604020202020204" pitchFamily="34" charset="0"/>
                  </a:endParaRPr>
                </a:p>
              </p:txBody>
            </p:sp>
            <p:pic>
              <p:nvPicPr>
                <p:cNvPr id="10" name="Graphic 9" descr="Users outline">
                  <a:extLst>
                    <a:ext uri="{FF2B5EF4-FFF2-40B4-BE49-F238E27FC236}">
                      <a16:creationId xmlns:a16="http://schemas.microsoft.com/office/drawing/2014/main" id="{89655AC0-B753-B55D-5FA4-222525E45A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5911" y="1514030"/>
                  <a:ext cx="736046" cy="736046"/>
                </a:xfrm>
                <a:prstGeom prst="rect">
                  <a:avLst/>
                </a:prstGeom>
              </p:spPr>
            </p:pic>
            <p:pic>
              <p:nvPicPr>
                <p:cNvPr id="11" name="Graphic 10" descr="Production outline">
                  <a:extLst>
                    <a:ext uri="{FF2B5EF4-FFF2-40B4-BE49-F238E27FC236}">
                      <a16:creationId xmlns:a16="http://schemas.microsoft.com/office/drawing/2014/main" id="{0C4D6AC0-1BFD-9D78-264E-31951FD4B0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297233" y="1555679"/>
                  <a:ext cx="686982" cy="686982"/>
                </a:xfrm>
                <a:prstGeom prst="rect">
                  <a:avLst/>
                </a:prstGeom>
              </p:spPr>
            </p:pic>
            <p:pic>
              <p:nvPicPr>
                <p:cNvPr id="12" name="Graphic 11" descr="Customer review outline">
                  <a:extLst>
                    <a:ext uri="{FF2B5EF4-FFF2-40B4-BE49-F238E27FC236}">
                      <a16:creationId xmlns:a16="http://schemas.microsoft.com/office/drawing/2014/main" id="{309EA9AA-E850-4ACA-329E-AA82F4E1B5F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996369" y="1519414"/>
                  <a:ext cx="743903" cy="743903"/>
                </a:xfrm>
                <a:prstGeom prst="rect">
                  <a:avLst/>
                </a:prstGeom>
              </p:spPr>
            </p:pic>
          </p:grpSp>
          <p:sp>
            <p:nvSpPr>
              <p:cNvPr id="8" name="TextBox 7">
                <a:extLst>
                  <a:ext uri="{FF2B5EF4-FFF2-40B4-BE49-F238E27FC236}">
                    <a16:creationId xmlns:a16="http://schemas.microsoft.com/office/drawing/2014/main" id="{0950B7D3-09BC-429C-5CA6-A7ABBE88BF2D}"/>
                  </a:ext>
                </a:extLst>
              </p:cNvPr>
              <p:cNvSpPr txBox="1"/>
              <p:nvPr/>
            </p:nvSpPr>
            <p:spPr>
              <a:xfrm>
                <a:off x="2871662" y="992400"/>
                <a:ext cx="1513428" cy="215444"/>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T" sz="800" b="0" i="0" u="none" strike="noStrike" kern="0" cap="none" spc="0" normalizeH="0" baseline="0" noProof="0">
                    <a:ln>
                      <a:noFill/>
                    </a:ln>
                    <a:solidFill>
                      <a:srgbClr val="194D6C"/>
                    </a:solidFill>
                    <a:effectLst/>
                    <a:uLnTx/>
                    <a:uFillTx/>
                    <a:latin typeface="Arial" panose="020B0604020202020204"/>
                    <a:ea typeface="MS PGothic" pitchFamily="34" charset="-128"/>
                    <a:cs typeface="Arial" panose="020B0604020202020204" pitchFamily="34" charset="0"/>
                  </a:rPr>
                  <a:t>Consumption bids</a:t>
                </a:r>
              </a:p>
            </p:txBody>
          </p:sp>
        </p:grpSp>
      </p:grpSp>
      <p:pic>
        <p:nvPicPr>
          <p:cNvPr id="3" name="Graphic 2" descr="Supply And Demand with solid fill">
            <a:extLst>
              <a:ext uri="{FF2B5EF4-FFF2-40B4-BE49-F238E27FC236}">
                <a16:creationId xmlns:a16="http://schemas.microsoft.com/office/drawing/2014/main" id="{A9F3C191-138D-9F04-BD6D-BAEEFEB4EF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31225" y="3468455"/>
            <a:ext cx="707544" cy="716331"/>
          </a:xfrm>
          <a:prstGeom prst="rect">
            <a:avLst/>
          </a:prstGeom>
        </p:spPr>
      </p:pic>
    </p:spTree>
    <p:extLst>
      <p:ext uri="{BB962C8B-B14F-4D97-AF65-F5344CB8AC3E}">
        <p14:creationId xmlns:p14="http://schemas.microsoft.com/office/powerpoint/2010/main" val="1231398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9B46-C389-FDCE-E137-33C7D71225BD}"/>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0FB300F-96E5-D8CE-E6B8-FD6FCD5929C7}"/>
              </a:ext>
            </a:extLst>
          </p:cNvPr>
          <p:cNvGraphicFramePr>
            <a:graphicFrameLocks/>
          </p:cNvGraphicFramePr>
          <p:nvPr>
            <p:custDataLst>
              <p:tags r:id="rId1"/>
            </p:custDataLst>
            <p:extLst>
              <p:ext uri="{D42A27DB-BD31-4B8C-83A1-F6EECF244321}">
                <p14:modId xmlns:p14="http://schemas.microsoft.com/office/powerpoint/2010/main" val="210217497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11133AF-776F-DCC3-3A7C-0F0BD252ECA8}"/>
              </a:ext>
            </a:extLst>
          </p:cNvPr>
          <p:cNvSpPr>
            <a:spLocks noGrp="1"/>
          </p:cNvSpPr>
          <p:nvPr>
            <p:ph type="title"/>
          </p:nvPr>
        </p:nvSpPr>
        <p:spPr/>
        <p:txBody>
          <a:bodyPr vert="horz" rIns="0"/>
          <a:lstStyle/>
          <a:p>
            <a:r>
              <a:rPr lang="en-US"/>
              <a:t>Market coupling IT architecture</a:t>
            </a:r>
            <a:br>
              <a:rPr lang="en-US"/>
            </a:br>
            <a:r>
              <a:rPr lang="en-US" b="0"/>
              <a:t>Market Coupling architecture has evolved with the implementation projects over the past 12 years(illustrative)</a:t>
            </a:r>
          </a:p>
        </p:txBody>
      </p:sp>
      <p:pic>
        <p:nvPicPr>
          <p:cNvPr id="4" name="Picture 3">
            <a:extLst>
              <a:ext uri="{FF2B5EF4-FFF2-40B4-BE49-F238E27FC236}">
                <a16:creationId xmlns:a16="http://schemas.microsoft.com/office/drawing/2014/main" id="{37668256-448D-26A8-0335-EE07E0F046A1}"/>
              </a:ext>
            </a:extLst>
          </p:cNvPr>
          <p:cNvPicPr>
            <a:picLocks noChangeAspect="1"/>
          </p:cNvPicPr>
          <p:nvPr/>
        </p:nvPicPr>
        <p:blipFill>
          <a:blip r:embed="rId5"/>
          <a:stretch>
            <a:fillRect/>
          </a:stretch>
        </p:blipFill>
        <p:spPr>
          <a:xfrm>
            <a:off x="527441" y="1255470"/>
            <a:ext cx="3004429" cy="2061722"/>
          </a:xfrm>
          <a:prstGeom prst="rect">
            <a:avLst/>
          </a:prstGeom>
          <a:ln>
            <a:solidFill>
              <a:schemeClr val="accent1"/>
            </a:solidFill>
          </a:ln>
        </p:spPr>
      </p:pic>
      <p:pic>
        <p:nvPicPr>
          <p:cNvPr id="5" name="Picture 4">
            <a:extLst>
              <a:ext uri="{FF2B5EF4-FFF2-40B4-BE49-F238E27FC236}">
                <a16:creationId xmlns:a16="http://schemas.microsoft.com/office/drawing/2014/main" id="{7EDD12BA-2F0C-5DA2-D8B1-6B50FA29BB4A}"/>
              </a:ext>
            </a:extLst>
          </p:cNvPr>
          <p:cNvPicPr>
            <a:picLocks noChangeAspect="1"/>
          </p:cNvPicPr>
          <p:nvPr/>
        </p:nvPicPr>
        <p:blipFill>
          <a:blip r:embed="rId6"/>
          <a:stretch>
            <a:fillRect/>
          </a:stretch>
        </p:blipFill>
        <p:spPr>
          <a:xfrm>
            <a:off x="547273" y="3793188"/>
            <a:ext cx="4321907" cy="2181178"/>
          </a:xfrm>
          <a:prstGeom prst="rect">
            <a:avLst/>
          </a:prstGeom>
          <a:ln>
            <a:solidFill>
              <a:schemeClr val="accent1"/>
            </a:solidFill>
          </a:ln>
        </p:spPr>
      </p:pic>
      <p:pic>
        <p:nvPicPr>
          <p:cNvPr id="6" name="Picture 5">
            <a:extLst>
              <a:ext uri="{FF2B5EF4-FFF2-40B4-BE49-F238E27FC236}">
                <a16:creationId xmlns:a16="http://schemas.microsoft.com/office/drawing/2014/main" id="{1C75B944-39B0-D33F-7C4F-5C638C26A417}"/>
              </a:ext>
            </a:extLst>
          </p:cNvPr>
          <p:cNvPicPr>
            <a:picLocks noChangeAspect="1"/>
          </p:cNvPicPr>
          <p:nvPr/>
        </p:nvPicPr>
        <p:blipFill>
          <a:blip r:embed="rId7"/>
          <a:stretch>
            <a:fillRect/>
          </a:stretch>
        </p:blipFill>
        <p:spPr>
          <a:xfrm>
            <a:off x="4669399" y="1255471"/>
            <a:ext cx="2731281" cy="2064248"/>
          </a:xfrm>
          <a:prstGeom prst="rect">
            <a:avLst/>
          </a:prstGeom>
          <a:ln>
            <a:solidFill>
              <a:schemeClr val="accent1"/>
            </a:solidFill>
          </a:ln>
        </p:spPr>
      </p:pic>
      <p:pic>
        <p:nvPicPr>
          <p:cNvPr id="7" name="Picture 6">
            <a:extLst>
              <a:ext uri="{FF2B5EF4-FFF2-40B4-BE49-F238E27FC236}">
                <a16:creationId xmlns:a16="http://schemas.microsoft.com/office/drawing/2014/main" id="{AB22FEFC-FD1F-47B1-48F1-546D68E2AFDC}"/>
              </a:ext>
            </a:extLst>
          </p:cNvPr>
          <p:cNvPicPr>
            <a:picLocks noChangeAspect="1"/>
          </p:cNvPicPr>
          <p:nvPr/>
        </p:nvPicPr>
        <p:blipFill>
          <a:blip r:embed="rId8"/>
          <a:stretch>
            <a:fillRect/>
          </a:stretch>
        </p:blipFill>
        <p:spPr>
          <a:xfrm>
            <a:off x="5463540" y="3809843"/>
            <a:ext cx="4072890" cy="2164523"/>
          </a:xfrm>
          <a:prstGeom prst="rect">
            <a:avLst/>
          </a:prstGeom>
          <a:ln>
            <a:solidFill>
              <a:schemeClr val="accent1"/>
            </a:solidFill>
          </a:ln>
        </p:spPr>
      </p:pic>
      <p:pic>
        <p:nvPicPr>
          <p:cNvPr id="8" name="Picture 7">
            <a:extLst>
              <a:ext uri="{FF2B5EF4-FFF2-40B4-BE49-F238E27FC236}">
                <a16:creationId xmlns:a16="http://schemas.microsoft.com/office/drawing/2014/main" id="{FCC15BD6-82B0-5D20-65F6-4C4F2B90DC3B}"/>
              </a:ext>
            </a:extLst>
          </p:cNvPr>
          <p:cNvPicPr>
            <a:picLocks noChangeAspect="1"/>
          </p:cNvPicPr>
          <p:nvPr/>
        </p:nvPicPr>
        <p:blipFill>
          <a:blip r:embed="rId9"/>
          <a:stretch>
            <a:fillRect/>
          </a:stretch>
        </p:blipFill>
        <p:spPr>
          <a:xfrm>
            <a:off x="8538210" y="1203674"/>
            <a:ext cx="3215639" cy="2113518"/>
          </a:xfrm>
          <a:prstGeom prst="rect">
            <a:avLst/>
          </a:prstGeom>
          <a:ln>
            <a:solidFill>
              <a:schemeClr val="accent1"/>
            </a:solidFill>
          </a:ln>
        </p:spPr>
      </p:pic>
      <p:sp>
        <p:nvSpPr>
          <p:cNvPr id="9" name="TextBox 8">
            <a:extLst>
              <a:ext uri="{FF2B5EF4-FFF2-40B4-BE49-F238E27FC236}">
                <a16:creationId xmlns:a16="http://schemas.microsoft.com/office/drawing/2014/main" id="{495A8239-F1EB-E38A-6A20-A32EC20CE37E}"/>
              </a:ext>
            </a:extLst>
          </p:cNvPr>
          <p:cNvSpPr txBox="1"/>
          <p:nvPr/>
        </p:nvSpPr>
        <p:spPr>
          <a:xfrm>
            <a:off x="3863340" y="1908810"/>
            <a:ext cx="56297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Verdana"/>
                <a:ea typeface="+mn-ea"/>
                <a:cs typeface="+mn-cs"/>
              </a:rPr>
              <a:t>+</a:t>
            </a:r>
          </a:p>
        </p:txBody>
      </p:sp>
      <p:sp>
        <p:nvSpPr>
          <p:cNvPr id="10" name="TextBox 9">
            <a:extLst>
              <a:ext uri="{FF2B5EF4-FFF2-40B4-BE49-F238E27FC236}">
                <a16:creationId xmlns:a16="http://schemas.microsoft.com/office/drawing/2014/main" id="{3A259D94-471D-6209-44A4-A7586577B4FD}"/>
              </a:ext>
            </a:extLst>
          </p:cNvPr>
          <p:cNvSpPr txBox="1"/>
          <p:nvPr/>
        </p:nvSpPr>
        <p:spPr>
          <a:xfrm>
            <a:off x="7643764" y="1908809"/>
            <a:ext cx="56297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Verdana"/>
                <a:ea typeface="+mn-ea"/>
                <a:cs typeface="+mn-cs"/>
              </a:rPr>
              <a:t>+</a:t>
            </a:r>
          </a:p>
        </p:txBody>
      </p:sp>
      <p:sp>
        <p:nvSpPr>
          <p:cNvPr id="11" name="TextBox 10">
            <a:extLst>
              <a:ext uri="{FF2B5EF4-FFF2-40B4-BE49-F238E27FC236}">
                <a16:creationId xmlns:a16="http://schemas.microsoft.com/office/drawing/2014/main" id="{C6338AE3-7CF5-4368-6C32-2308AB6AF13C}"/>
              </a:ext>
            </a:extLst>
          </p:cNvPr>
          <p:cNvSpPr txBox="1"/>
          <p:nvPr/>
        </p:nvSpPr>
        <p:spPr>
          <a:xfrm>
            <a:off x="4866274" y="4450079"/>
            <a:ext cx="56297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Verdana"/>
                <a:ea typeface="+mn-ea"/>
                <a:cs typeface="+mn-cs"/>
              </a:rPr>
              <a:t>+</a:t>
            </a:r>
          </a:p>
        </p:txBody>
      </p:sp>
      <p:sp>
        <p:nvSpPr>
          <p:cNvPr id="12" name="TextBox 11">
            <a:extLst>
              <a:ext uri="{FF2B5EF4-FFF2-40B4-BE49-F238E27FC236}">
                <a16:creationId xmlns:a16="http://schemas.microsoft.com/office/drawing/2014/main" id="{3CD692F8-167F-4E6B-769B-6F1008E418C3}"/>
              </a:ext>
            </a:extLst>
          </p:cNvPr>
          <p:cNvSpPr txBox="1"/>
          <p:nvPr/>
        </p:nvSpPr>
        <p:spPr>
          <a:xfrm>
            <a:off x="10102580" y="4450079"/>
            <a:ext cx="97654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Verdana"/>
                <a:ea typeface="+mn-ea"/>
                <a:cs typeface="+mn-cs"/>
              </a:rPr>
              <a:t>= </a:t>
            </a:r>
            <a:r>
              <a:rPr kumimoji="0" lang="en-US" sz="3600" b="0" i="0" u="none" strike="noStrike" kern="1200" cap="none" spc="0" normalizeH="0" baseline="0" noProof="0">
                <a:ln>
                  <a:noFill/>
                </a:ln>
                <a:solidFill>
                  <a:srgbClr val="E5005A"/>
                </a:solidFill>
                <a:effectLst/>
                <a:uLnTx/>
                <a:uFillTx/>
                <a:latin typeface="Verdana"/>
                <a:ea typeface="+mn-ea"/>
                <a:cs typeface="+mn-cs"/>
              </a:rPr>
              <a:t>?</a:t>
            </a:r>
          </a:p>
        </p:txBody>
      </p:sp>
    </p:spTree>
    <p:extLst>
      <p:ext uri="{BB962C8B-B14F-4D97-AF65-F5344CB8AC3E}">
        <p14:creationId xmlns:p14="http://schemas.microsoft.com/office/powerpoint/2010/main" val="2193508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4F1BE-8CC5-E9D9-8D42-8A3F0A11B608}"/>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0E967F2-459D-53F6-09CD-197C8C81B1BD}"/>
              </a:ext>
            </a:extLst>
          </p:cNvPr>
          <p:cNvGraphicFramePr>
            <a:graphicFrameLocks/>
          </p:cNvGraphicFramePr>
          <p:nvPr>
            <p:custDataLst>
              <p:tags r:id="rId1"/>
            </p:custDataLst>
            <p:extLst>
              <p:ext uri="{D42A27DB-BD31-4B8C-83A1-F6EECF244321}">
                <p14:modId xmlns:p14="http://schemas.microsoft.com/office/powerpoint/2010/main" val="186710474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7DBC2D4-BC0B-52D3-1CA4-38B9F5DB1E49}"/>
              </a:ext>
            </a:extLst>
          </p:cNvPr>
          <p:cNvSpPr>
            <a:spLocks noGrp="1"/>
          </p:cNvSpPr>
          <p:nvPr>
            <p:ph type="title"/>
          </p:nvPr>
        </p:nvSpPr>
        <p:spPr/>
        <p:txBody>
          <a:bodyPr vert="horz" rIns="0"/>
          <a:lstStyle/>
          <a:p>
            <a:r>
              <a:rPr lang="en-US"/>
              <a:t>Market coupling IT architecture</a:t>
            </a:r>
            <a:br>
              <a:rPr lang="en-US" b="0"/>
            </a:br>
            <a:r>
              <a:rPr lang="en-US" b="0"/>
              <a:t>Market (Pre-)Coupling logical architecture shows the implications of incremental development</a:t>
            </a:r>
          </a:p>
        </p:txBody>
      </p:sp>
      <p:pic>
        <p:nvPicPr>
          <p:cNvPr id="5" name="Picture 4">
            <a:extLst>
              <a:ext uri="{FF2B5EF4-FFF2-40B4-BE49-F238E27FC236}">
                <a16:creationId xmlns:a16="http://schemas.microsoft.com/office/drawing/2014/main" id="{3CD48939-C7AC-7E9B-932E-84BE148AEA81}"/>
              </a:ext>
            </a:extLst>
          </p:cNvPr>
          <p:cNvPicPr>
            <a:picLocks noChangeAspect="1"/>
          </p:cNvPicPr>
          <p:nvPr/>
        </p:nvPicPr>
        <p:blipFill>
          <a:blip r:embed="rId5"/>
          <a:stretch>
            <a:fillRect/>
          </a:stretch>
        </p:blipFill>
        <p:spPr>
          <a:xfrm>
            <a:off x="435428" y="1097277"/>
            <a:ext cx="5374447" cy="5053749"/>
          </a:xfrm>
          <a:prstGeom prst="rect">
            <a:avLst/>
          </a:prstGeom>
          <a:ln>
            <a:solidFill>
              <a:schemeClr val="tx1"/>
            </a:solidFill>
          </a:ln>
        </p:spPr>
      </p:pic>
      <p:grpSp>
        <p:nvGrpSpPr>
          <p:cNvPr id="8" name="Group 3">
            <a:extLst>
              <a:ext uri="{FF2B5EF4-FFF2-40B4-BE49-F238E27FC236}">
                <a16:creationId xmlns:a16="http://schemas.microsoft.com/office/drawing/2014/main" id="{B387605C-D9E4-B6EB-6FF0-D9BB9E4AEEBB}"/>
              </a:ext>
            </a:extLst>
          </p:cNvPr>
          <p:cNvGrpSpPr>
            <a:grpSpLocks/>
          </p:cNvGrpSpPr>
          <p:nvPr/>
        </p:nvGrpSpPr>
        <p:grpSpPr bwMode="auto">
          <a:xfrm>
            <a:off x="8321455" y="1961022"/>
            <a:ext cx="3357563" cy="3346451"/>
            <a:chOff x="557" y="1281"/>
            <a:chExt cx="2291" cy="2108"/>
          </a:xfrm>
        </p:grpSpPr>
        <p:sp>
          <p:nvSpPr>
            <p:cNvPr id="9" name="Freeform 4">
              <a:extLst>
                <a:ext uri="{FF2B5EF4-FFF2-40B4-BE49-F238E27FC236}">
                  <a16:creationId xmlns:a16="http://schemas.microsoft.com/office/drawing/2014/main" id="{326B460D-F4B3-CD2D-98E2-F8D162585989}"/>
                </a:ext>
              </a:extLst>
            </p:cNvPr>
            <p:cNvSpPr>
              <a:spLocks/>
            </p:cNvSpPr>
            <p:nvPr/>
          </p:nvSpPr>
          <p:spPr bwMode="auto">
            <a:xfrm>
              <a:off x="557" y="1281"/>
              <a:ext cx="1453" cy="1054"/>
            </a:xfrm>
            <a:custGeom>
              <a:avLst/>
              <a:gdLst>
                <a:gd name="T0" fmla="*/ 0 w 2312"/>
                <a:gd name="T1" fmla="*/ 0 h 1823"/>
                <a:gd name="T2" fmla="*/ 178 w 2312"/>
                <a:gd name="T3" fmla="*/ 0 h 1823"/>
                <a:gd name="T4" fmla="*/ 178 w 2312"/>
                <a:gd name="T5" fmla="*/ 43 h 1823"/>
                <a:gd name="T6" fmla="*/ 198 w 2312"/>
                <a:gd name="T7" fmla="*/ 39 h 1823"/>
                <a:gd name="T8" fmla="*/ 226 w 2312"/>
                <a:gd name="T9" fmla="*/ 60 h 1823"/>
                <a:gd name="T10" fmla="*/ 202 w 2312"/>
                <a:gd name="T11" fmla="*/ 77 h 1823"/>
                <a:gd name="T12" fmla="*/ 178 w 2312"/>
                <a:gd name="T13" fmla="*/ 75 h 1823"/>
                <a:gd name="T14" fmla="*/ 178 w 2312"/>
                <a:gd name="T15" fmla="*/ 118 h 1823"/>
                <a:gd name="T16" fmla="*/ 112 w 2312"/>
                <a:gd name="T17" fmla="*/ 118 h 1823"/>
                <a:gd name="T18" fmla="*/ 118 w 2312"/>
                <a:gd name="T19" fmla="*/ 102 h 1823"/>
                <a:gd name="T20" fmla="*/ 90 w 2312"/>
                <a:gd name="T21" fmla="*/ 87 h 1823"/>
                <a:gd name="T22" fmla="*/ 60 w 2312"/>
                <a:gd name="T23" fmla="*/ 105 h 1823"/>
                <a:gd name="T24" fmla="*/ 66 w 2312"/>
                <a:gd name="T25" fmla="*/ 118 h 1823"/>
                <a:gd name="T26" fmla="*/ 0 w 2312"/>
                <a:gd name="T27" fmla="*/ 118 h 1823"/>
                <a:gd name="T28" fmla="*/ 0 w 2312"/>
                <a:gd name="T29" fmla="*/ 0 h 18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12"/>
                <a:gd name="T46" fmla="*/ 0 h 1823"/>
                <a:gd name="T47" fmla="*/ 2312 w 2312"/>
                <a:gd name="T48" fmla="*/ 1823 h 18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12" h="1823">
                  <a:moveTo>
                    <a:pt x="0" y="0"/>
                  </a:moveTo>
                  <a:lnTo>
                    <a:pt x="1822" y="0"/>
                  </a:lnTo>
                  <a:lnTo>
                    <a:pt x="1822" y="672"/>
                  </a:lnTo>
                  <a:cubicBezTo>
                    <a:pt x="1854" y="772"/>
                    <a:pt x="1882" y="612"/>
                    <a:pt x="2020" y="606"/>
                  </a:cubicBezTo>
                  <a:cubicBezTo>
                    <a:pt x="2158" y="600"/>
                    <a:pt x="2312" y="738"/>
                    <a:pt x="2308" y="921"/>
                  </a:cubicBezTo>
                  <a:cubicBezTo>
                    <a:pt x="2304" y="1105"/>
                    <a:pt x="2194" y="1195"/>
                    <a:pt x="2058" y="1203"/>
                  </a:cubicBezTo>
                  <a:cubicBezTo>
                    <a:pt x="1922" y="1211"/>
                    <a:pt x="1864" y="1053"/>
                    <a:pt x="1822" y="1159"/>
                  </a:cubicBezTo>
                  <a:lnTo>
                    <a:pt x="1822" y="1823"/>
                  </a:lnTo>
                  <a:lnTo>
                    <a:pt x="1151" y="1823"/>
                  </a:lnTo>
                  <a:cubicBezTo>
                    <a:pt x="1047" y="1783"/>
                    <a:pt x="1204" y="1736"/>
                    <a:pt x="1200" y="1584"/>
                  </a:cubicBezTo>
                  <a:cubicBezTo>
                    <a:pt x="1196" y="1432"/>
                    <a:pt x="1085" y="1343"/>
                    <a:pt x="916" y="1344"/>
                  </a:cubicBezTo>
                  <a:cubicBezTo>
                    <a:pt x="747" y="1345"/>
                    <a:pt x="608" y="1468"/>
                    <a:pt x="608" y="1620"/>
                  </a:cubicBezTo>
                  <a:cubicBezTo>
                    <a:pt x="608" y="1772"/>
                    <a:pt x="767" y="1791"/>
                    <a:pt x="671" y="1823"/>
                  </a:cubicBezTo>
                  <a:lnTo>
                    <a:pt x="0" y="1823"/>
                  </a:lnTo>
                  <a:lnTo>
                    <a:pt x="0" y="0"/>
                  </a:lnTo>
                  <a:close/>
                </a:path>
              </a:pathLst>
            </a:custGeom>
            <a:solidFill>
              <a:schemeClr val="accent1"/>
            </a:solidFill>
            <a:ln w="12700">
              <a:solidFill>
                <a:schemeClr val="bg1"/>
              </a:solidFill>
              <a:round/>
              <a:headEnd/>
              <a:tailEnd/>
            </a:ln>
          </p:spPr>
          <p:txBody>
            <a:bodyPr wrap="none" lIns="36000" tIns="36000" rIns="36000" b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Verdana"/>
                <a:ea typeface="+mn-ea"/>
                <a:cs typeface="+mn-cs"/>
              </a:endParaRPr>
            </a:p>
          </p:txBody>
        </p:sp>
        <p:sp>
          <p:nvSpPr>
            <p:cNvPr id="10" name="Freeform 9">
              <a:extLst>
                <a:ext uri="{FF2B5EF4-FFF2-40B4-BE49-F238E27FC236}">
                  <a16:creationId xmlns:a16="http://schemas.microsoft.com/office/drawing/2014/main" id="{90AD4916-C647-EEF4-5542-54D4E7AC6F45}"/>
                </a:ext>
              </a:extLst>
            </p:cNvPr>
            <p:cNvSpPr>
              <a:spLocks/>
            </p:cNvSpPr>
            <p:nvPr/>
          </p:nvSpPr>
          <p:spPr bwMode="auto">
            <a:xfrm rot="16200000">
              <a:off x="460" y="2148"/>
              <a:ext cx="1337" cy="1144"/>
            </a:xfrm>
            <a:custGeom>
              <a:avLst/>
              <a:gdLst>
                <a:gd name="T0" fmla="*/ 0 w 2312"/>
                <a:gd name="T1" fmla="*/ 0 h 1823"/>
                <a:gd name="T2" fmla="*/ 1054 w 2312"/>
                <a:gd name="T3" fmla="*/ 0 h 1823"/>
                <a:gd name="T4" fmla="*/ 1054 w 2312"/>
                <a:gd name="T5" fmla="*/ 422 h 1823"/>
                <a:gd name="T6" fmla="*/ 1168 w 2312"/>
                <a:gd name="T7" fmla="*/ 380 h 1823"/>
                <a:gd name="T8" fmla="*/ 1335 w 2312"/>
                <a:gd name="T9" fmla="*/ 578 h 1823"/>
                <a:gd name="T10" fmla="*/ 1190 w 2312"/>
                <a:gd name="T11" fmla="*/ 755 h 1823"/>
                <a:gd name="T12" fmla="*/ 1054 w 2312"/>
                <a:gd name="T13" fmla="*/ 727 h 1823"/>
                <a:gd name="T14" fmla="*/ 1054 w 2312"/>
                <a:gd name="T15" fmla="*/ 1144 h 1823"/>
                <a:gd name="T16" fmla="*/ 666 w 2312"/>
                <a:gd name="T17" fmla="*/ 1144 h 1823"/>
                <a:gd name="T18" fmla="*/ 694 w 2312"/>
                <a:gd name="T19" fmla="*/ 994 h 1823"/>
                <a:gd name="T20" fmla="*/ 530 w 2312"/>
                <a:gd name="T21" fmla="*/ 843 h 1823"/>
                <a:gd name="T22" fmla="*/ 352 w 2312"/>
                <a:gd name="T23" fmla="*/ 1017 h 1823"/>
                <a:gd name="T24" fmla="*/ 388 w 2312"/>
                <a:gd name="T25" fmla="*/ 1144 h 1823"/>
                <a:gd name="T26" fmla="*/ 0 w 2312"/>
                <a:gd name="T27" fmla="*/ 1144 h 1823"/>
                <a:gd name="T28" fmla="*/ 0 w 2312"/>
                <a:gd name="T29" fmla="*/ 0 h 18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12"/>
                <a:gd name="T46" fmla="*/ 0 h 1823"/>
                <a:gd name="T47" fmla="*/ 2312 w 2312"/>
                <a:gd name="T48" fmla="*/ 1823 h 18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12" h="1823">
                  <a:moveTo>
                    <a:pt x="0" y="0"/>
                  </a:moveTo>
                  <a:lnTo>
                    <a:pt x="1822" y="0"/>
                  </a:lnTo>
                  <a:lnTo>
                    <a:pt x="1822" y="672"/>
                  </a:lnTo>
                  <a:cubicBezTo>
                    <a:pt x="1854" y="772"/>
                    <a:pt x="1882" y="612"/>
                    <a:pt x="2020" y="606"/>
                  </a:cubicBezTo>
                  <a:cubicBezTo>
                    <a:pt x="2158" y="600"/>
                    <a:pt x="2312" y="738"/>
                    <a:pt x="2308" y="921"/>
                  </a:cubicBezTo>
                  <a:cubicBezTo>
                    <a:pt x="2304" y="1105"/>
                    <a:pt x="2194" y="1195"/>
                    <a:pt x="2058" y="1203"/>
                  </a:cubicBezTo>
                  <a:cubicBezTo>
                    <a:pt x="1922" y="1211"/>
                    <a:pt x="1864" y="1053"/>
                    <a:pt x="1822" y="1159"/>
                  </a:cubicBezTo>
                  <a:lnTo>
                    <a:pt x="1822" y="1823"/>
                  </a:lnTo>
                  <a:lnTo>
                    <a:pt x="1151" y="1823"/>
                  </a:lnTo>
                  <a:cubicBezTo>
                    <a:pt x="1047" y="1783"/>
                    <a:pt x="1204" y="1736"/>
                    <a:pt x="1200" y="1584"/>
                  </a:cubicBezTo>
                  <a:cubicBezTo>
                    <a:pt x="1196" y="1432"/>
                    <a:pt x="1085" y="1343"/>
                    <a:pt x="916" y="1344"/>
                  </a:cubicBezTo>
                  <a:cubicBezTo>
                    <a:pt x="747" y="1345"/>
                    <a:pt x="608" y="1468"/>
                    <a:pt x="608" y="1620"/>
                  </a:cubicBezTo>
                  <a:cubicBezTo>
                    <a:pt x="608" y="1772"/>
                    <a:pt x="767" y="1791"/>
                    <a:pt x="671" y="1823"/>
                  </a:cubicBezTo>
                  <a:lnTo>
                    <a:pt x="0" y="1823"/>
                  </a:lnTo>
                  <a:lnTo>
                    <a:pt x="0" y="0"/>
                  </a:lnTo>
                  <a:close/>
                </a:path>
              </a:pathLst>
            </a:custGeom>
            <a:solidFill>
              <a:schemeClr val="accent4"/>
            </a:solidFill>
            <a:ln w="12700">
              <a:solidFill>
                <a:schemeClr val="bg1"/>
              </a:solidFill>
              <a:round/>
              <a:headEnd/>
              <a:tailEnd/>
            </a:ln>
          </p:spPr>
          <p:txBody>
            <a:bodyPr wrap="none" lIns="36000" tIns="36000" rIns="36000" b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Verdana"/>
                <a:ea typeface="+mn-ea"/>
                <a:cs typeface="+mn-cs"/>
              </a:endParaRPr>
            </a:p>
          </p:txBody>
        </p:sp>
        <p:sp>
          <p:nvSpPr>
            <p:cNvPr id="11" name="Freeform 10">
              <a:extLst>
                <a:ext uri="{FF2B5EF4-FFF2-40B4-BE49-F238E27FC236}">
                  <a16:creationId xmlns:a16="http://schemas.microsoft.com/office/drawing/2014/main" id="{3685C606-1FEC-11F7-6D6A-4A3867F6EED8}"/>
                </a:ext>
              </a:extLst>
            </p:cNvPr>
            <p:cNvSpPr>
              <a:spLocks/>
            </p:cNvSpPr>
            <p:nvPr/>
          </p:nvSpPr>
          <p:spPr bwMode="auto">
            <a:xfrm rot="10800000">
              <a:off x="1396" y="2335"/>
              <a:ext cx="1452" cy="1054"/>
            </a:xfrm>
            <a:custGeom>
              <a:avLst/>
              <a:gdLst>
                <a:gd name="T0" fmla="*/ 0 w 2312"/>
                <a:gd name="T1" fmla="*/ 0 h 1823"/>
                <a:gd name="T2" fmla="*/ 1144 w 2312"/>
                <a:gd name="T3" fmla="*/ 0 h 1823"/>
                <a:gd name="T4" fmla="*/ 1144 w 2312"/>
                <a:gd name="T5" fmla="*/ 389 h 1823"/>
                <a:gd name="T6" fmla="*/ 1269 w 2312"/>
                <a:gd name="T7" fmla="*/ 350 h 1823"/>
                <a:gd name="T8" fmla="*/ 1449 w 2312"/>
                <a:gd name="T9" fmla="*/ 532 h 1823"/>
                <a:gd name="T10" fmla="*/ 1292 w 2312"/>
                <a:gd name="T11" fmla="*/ 696 h 1823"/>
                <a:gd name="T12" fmla="*/ 1144 w 2312"/>
                <a:gd name="T13" fmla="*/ 670 h 1823"/>
                <a:gd name="T14" fmla="*/ 1144 w 2312"/>
                <a:gd name="T15" fmla="*/ 1054 h 1823"/>
                <a:gd name="T16" fmla="*/ 723 w 2312"/>
                <a:gd name="T17" fmla="*/ 1054 h 1823"/>
                <a:gd name="T18" fmla="*/ 754 w 2312"/>
                <a:gd name="T19" fmla="*/ 916 h 1823"/>
                <a:gd name="T20" fmla="*/ 575 w 2312"/>
                <a:gd name="T21" fmla="*/ 777 h 1823"/>
                <a:gd name="T22" fmla="*/ 382 w 2312"/>
                <a:gd name="T23" fmla="*/ 937 h 1823"/>
                <a:gd name="T24" fmla="*/ 421 w 2312"/>
                <a:gd name="T25" fmla="*/ 1054 h 1823"/>
                <a:gd name="T26" fmla="*/ 0 w 2312"/>
                <a:gd name="T27" fmla="*/ 1054 h 1823"/>
                <a:gd name="T28" fmla="*/ 0 w 2312"/>
                <a:gd name="T29" fmla="*/ 0 h 18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12"/>
                <a:gd name="T46" fmla="*/ 0 h 1823"/>
                <a:gd name="T47" fmla="*/ 2312 w 2312"/>
                <a:gd name="T48" fmla="*/ 1823 h 18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12" h="1823">
                  <a:moveTo>
                    <a:pt x="0" y="0"/>
                  </a:moveTo>
                  <a:lnTo>
                    <a:pt x="1822" y="0"/>
                  </a:lnTo>
                  <a:lnTo>
                    <a:pt x="1822" y="672"/>
                  </a:lnTo>
                  <a:cubicBezTo>
                    <a:pt x="1854" y="772"/>
                    <a:pt x="1882" y="612"/>
                    <a:pt x="2020" y="606"/>
                  </a:cubicBezTo>
                  <a:cubicBezTo>
                    <a:pt x="2158" y="600"/>
                    <a:pt x="2312" y="738"/>
                    <a:pt x="2308" y="921"/>
                  </a:cubicBezTo>
                  <a:cubicBezTo>
                    <a:pt x="2304" y="1105"/>
                    <a:pt x="2194" y="1195"/>
                    <a:pt x="2058" y="1203"/>
                  </a:cubicBezTo>
                  <a:cubicBezTo>
                    <a:pt x="1922" y="1211"/>
                    <a:pt x="1864" y="1053"/>
                    <a:pt x="1822" y="1159"/>
                  </a:cubicBezTo>
                  <a:lnTo>
                    <a:pt x="1822" y="1823"/>
                  </a:lnTo>
                  <a:lnTo>
                    <a:pt x="1151" y="1823"/>
                  </a:lnTo>
                  <a:cubicBezTo>
                    <a:pt x="1047" y="1783"/>
                    <a:pt x="1204" y="1736"/>
                    <a:pt x="1200" y="1584"/>
                  </a:cubicBezTo>
                  <a:cubicBezTo>
                    <a:pt x="1196" y="1432"/>
                    <a:pt x="1085" y="1343"/>
                    <a:pt x="916" y="1344"/>
                  </a:cubicBezTo>
                  <a:cubicBezTo>
                    <a:pt x="747" y="1345"/>
                    <a:pt x="608" y="1468"/>
                    <a:pt x="608" y="1620"/>
                  </a:cubicBezTo>
                  <a:cubicBezTo>
                    <a:pt x="608" y="1772"/>
                    <a:pt x="767" y="1791"/>
                    <a:pt x="671" y="1823"/>
                  </a:cubicBezTo>
                  <a:lnTo>
                    <a:pt x="0" y="1823"/>
                  </a:lnTo>
                  <a:lnTo>
                    <a:pt x="0" y="0"/>
                  </a:lnTo>
                  <a:close/>
                </a:path>
              </a:pathLst>
            </a:custGeom>
            <a:solidFill>
              <a:schemeClr val="accent3"/>
            </a:solidFill>
            <a:ln w="12700">
              <a:solidFill>
                <a:schemeClr val="bg1"/>
              </a:solidFill>
              <a:round/>
              <a:headEnd/>
              <a:tailEnd/>
            </a:ln>
          </p:spPr>
          <p:txBody>
            <a:bodyPr wrap="none" lIns="36000" tIns="36000" rIns="36000" b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Verdana"/>
                <a:ea typeface="+mn-ea"/>
                <a:cs typeface="+mn-cs"/>
              </a:endParaRPr>
            </a:p>
          </p:txBody>
        </p:sp>
        <p:sp>
          <p:nvSpPr>
            <p:cNvPr id="12" name="Freeform 7">
              <a:extLst>
                <a:ext uri="{FF2B5EF4-FFF2-40B4-BE49-F238E27FC236}">
                  <a16:creationId xmlns:a16="http://schemas.microsoft.com/office/drawing/2014/main" id="{6F65D1A4-F7C2-E4BD-8984-F6A161513723}"/>
                </a:ext>
              </a:extLst>
            </p:cNvPr>
            <p:cNvSpPr>
              <a:spLocks/>
            </p:cNvSpPr>
            <p:nvPr/>
          </p:nvSpPr>
          <p:spPr bwMode="auto">
            <a:xfrm rot="5400000">
              <a:off x="1608" y="1378"/>
              <a:ext cx="1337" cy="1143"/>
            </a:xfrm>
            <a:custGeom>
              <a:avLst/>
              <a:gdLst>
                <a:gd name="T0" fmla="*/ 0 w 2312"/>
                <a:gd name="T1" fmla="*/ 0 h 1823"/>
                <a:gd name="T2" fmla="*/ 118 w 2312"/>
                <a:gd name="T3" fmla="*/ 0 h 1823"/>
                <a:gd name="T4" fmla="*/ 118 w 2312"/>
                <a:gd name="T5" fmla="*/ 65 h 1823"/>
                <a:gd name="T6" fmla="*/ 131 w 2312"/>
                <a:gd name="T7" fmla="*/ 58 h 1823"/>
                <a:gd name="T8" fmla="*/ 149 w 2312"/>
                <a:gd name="T9" fmla="*/ 89 h 1823"/>
                <a:gd name="T10" fmla="*/ 133 w 2312"/>
                <a:gd name="T11" fmla="*/ 117 h 1823"/>
                <a:gd name="T12" fmla="*/ 118 w 2312"/>
                <a:gd name="T13" fmla="*/ 112 h 1823"/>
                <a:gd name="T14" fmla="*/ 118 w 2312"/>
                <a:gd name="T15" fmla="*/ 177 h 1823"/>
                <a:gd name="T16" fmla="*/ 75 w 2312"/>
                <a:gd name="T17" fmla="*/ 177 h 1823"/>
                <a:gd name="T18" fmla="*/ 77 w 2312"/>
                <a:gd name="T19" fmla="*/ 154 h 1823"/>
                <a:gd name="T20" fmla="*/ 59 w 2312"/>
                <a:gd name="T21" fmla="*/ 130 h 1823"/>
                <a:gd name="T22" fmla="*/ 39 w 2312"/>
                <a:gd name="T23" fmla="*/ 157 h 1823"/>
                <a:gd name="T24" fmla="*/ 43 w 2312"/>
                <a:gd name="T25" fmla="*/ 177 h 1823"/>
                <a:gd name="T26" fmla="*/ 0 w 2312"/>
                <a:gd name="T27" fmla="*/ 177 h 1823"/>
                <a:gd name="T28" fmla="*/ 0 w 2312"/>
                <a:gd name="T29" fmla="*/ 0 h 18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312"/>
                <a:gd name="T46" fmla="*/ 0 h 1823"/>
                <a:gd name="T47" fmla="*/ 2312 w 2312"/>
                <a:gd name="T48" fmla="*/ 1823 h 18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312" h="1823">
                  <a:moveTo>
                    <a:pt x="0" y="0"/>
                  </a:moveTo>
                  <a:lnTo>
                    <a:pt x="1822" y="0"/>
                  </a:lnTo>
                  <a:lnTo>
                    <a:pt x="1822" y="672"/>
                  </a:lnTo>
                  <a:cubicBezTo>
                    <a:pt x="1854" y="772"/>
                    <a:pt x="1882" y="612"/>
                    <a:pt x="2020" y="606"/>
                  </a:cubicBezTo>
                  <a:cubicBezTo>
                    <a:pt x="2158" y="600"/>
                    <a:pt x="2312" y="738"/>
                    <a:pt x="2308" y="921"/>
                  </a:cubicBezTo>
                  <a:cubicBezTo>
                    <a:pt x="2304" y="1105"/>
                    <a:pt x="2194" y="1195"/>
                    <a:pt x="2058" y="1203"/>
                  </a:cubicBezTo>
                  <a:cubicBezTo>
                    <a:pt x="1922" y="1211"/>
                    <a:pt x="1864" y="1053"/>
                    <a:pt x="1822" y="1159"/>
                  </a:cubicBezTo>
                  <a:lnTo>
                    <a:pt x="1822" y="1823"/>
                  </a:lnTo>
                  <a:lnTo>
                    <a:pt x="1151" y="1823"/>
                  </a:lnTo>
                  <a:cubicBezTo>
                    <a:pt x="1047" y="1783"/>
                    <a:pt x="1204" y="1736"/>
                    <a:pt x="1200" y="1584"/>
                  </a:cubicBezTo>
                  <a:cubicBezTo>
                    <a:pt x="1196" y="1432"/>
                    <a:pt x="1085" y="1343"/>
                    <a:pt x="916" y="1344"/>
                  </a:cubicBezTo>
                  <a:cubicBezTo>
                    <a:pt x="747" y="1345"/>
                    <a:pt x="608" y="1468"/>
                    <a:pt x="608" y="1620"/>
                  </a:cubicBezTo>
                  <a:cubicBezTo>
                    <a:pt x="608" y="1772"/>
                    <a:pt x="767" y="1791"/>
                    <a:pt x="671" y="1823"/>
                  </a:cubicBezTo>
                  <a:lnTo>
                    <a:pt x="0" y="1823"/>
                  </a:lnTo>
                  <a:lnTo>
                    <a:pt x="0" y="0"/>
                  </a:lnTo>
                  <a:close/>
                </a:path>
              </a:pathLst>
            </a:custGeom>
            <a:solidFill>
              <a:schemeClr val="accent2"/>
            </a:solidFill>
            <a:ln w="12700">
              <a:solidFill>
                <a:schemeClr val="bg1"/>
              </a:solidFill>
              <a:round/>
              <a:headEnd/>
              <a:tailEnd/>
            </a:ln>
          </p:spPr>
          <p:txBody>
            <a:bodyPr wrap="none" lIns="36000" tIns="36000" rIns="36000" bIns="36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Verdana"/>
                <a:ea typeface="+mn-ea"/>
                <a:cs typeface="+mn-cs"/>
              </a:endParaRPr>
            </a:p>
          </p:txBody>
        </p:sp>
      </p:grpSp>
      <p:sp>
        <p:nvSpPr>
          <p:cNvPr id="14" name="TextBox 13">
            <a:extLst>
              <a:ext uri="{FF2B5EF4-FFF2-40B4-BE49-F238E27FC236}">
                <a16:creationId xmlns:a16="http://schemas.microsoft.com/office/drawing/2014/main" id="{BB69ECC6-17E4-7D08-CF8B-7A8E267852EA}"/>
              </a:ext>
            </a:extLst>
          </p:cNvPr>
          <p:cNvSpPr txBox="1"/>
          <p:nvPr/>
        </p:nvSpPr>
        <p:spPr>
          <a:xfrm>
            <a:off x="9819375" y="4283285"/>
            <a:ext cx="1859643"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Verdana"/>
                <a:ea typeface="+mn-ea"/>
                <a:cs typeface="+mn-cs"/>
              </a:rPr>
              <a:t>Performance, resilience and operations</a:t>
            </a:r>
          </a:p>
        </p:txBody>
      </p:sp>
      <p:sp>
        <p:nvSpPr>
          <p:cNvPr id="16" name="TextBox 15">
            <a:extLst>
              <a:ext uri="{FF2B5EF4-FFF2-40B4-BE49-F238E27FC236}">
                <a16:creationId xmlns:a16="http://schemas.microsoft.com/office/drawing/2014/main" id="{781B2C65-E827-3659-C21D-66A45A1720EA}"/>
              </a:ext>
            </a:extLst>
          </p:cNvPr>
          <p:cNvSpPr txBox="1"/>
          <p:nvPr/>
        </p:nvSpPr>
        <p:spPr>
          <a:xfrm>
            <a:off x="10317881" y="2474470"/>
            <a:ext cx="1377886"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Verdana"/>
                <a:ea typeface="+mn-ea"/>
                <a:cs typeface="+mn-cs"/>
              </a:rPr>
              <a:t>Architecture and dependencies</a:t>
            </a:r>
          </a:p>
        </p:txBody>
      </p:sp>
      <p:sp>
        <p:nvSpPr>
          <p:cNvPr id="18" name="TextBox 17">
            <a:extLst>
              <a:ext uri="{FF2B5EF4-FFF2-40B4-BE49-F238E27FC236}">
                <a16:creationId xmlns:a16="http://schemas.microsoft.com/office/drawing/2014/main" id="{E6F3CE8C-12FD-19C1-700A-0B8A814964CC}"/>
              </a:ext>
            </a:extLst>
          </p:cNvPr>
          <p:cNvSpPr txBox="1"/>
          <p:nvPr/>
        </p:nvSpPr>
        <p:spPr>
          <a:xfrm>
            <a:off x="8291839" y="4264277"/>
            <a:ext cx="139337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Verdana"/>
                <a:ea typeface="+mn-ea"/>
                <a:cs typeface="+mn-cs"/>
              </a:rPr>
              <a:t>Changeability and lifecycle</a:t>
            </a:r>
          </a:p>
        </p:txBody>
      </p:sp>
      <p:sp>
        <p:nvSpPr>
          <p:cNvPr id="20" name="TextBox 19">
            <a:extLst>
              <a:ext uri="{FF2B5EF4-FFF2-40B4-BE49-F238E27FC236}">
                <a16:creationId xmlns:a16="http://schemas.microsoft.com/office/drawing/2014/main" id="{44CE3FB0-73AC-301A-CC8B-ADCA54E3924A}"/>
              </a:ext>
            </a:extLst>
          </p:cNvPr>
          <p:cNvSpPr txBox="1"/>
          <p:nvPr/>
        </p:nvSpPr>
        <p:spPr>
          <a:xfrm>
            <a:off x="8312033" y="2516256"/>
            <a:ext cx="167511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Verdana"/>
                <a:ea typeface="+mn-ea"/>
                <a:cs typeface="+mn-cs"/>
              </a:rPr>
              <a:t>Information flows and accountability</a:t>
            </a:r>
          </a:p>
        </p:txBody>
      </p:sp>
      <p:sp>
        <p:nvSpPr>
          <p:cNvPr id="21" name="TextBox 20">
            <a:extLst>
              <a:ext uri="{FF2B5EF4-FFF2-40B4-BE49-F238E27FC236}">
                <a16:creationId xmlns:a16="http://schemas.microsoft.com/office/drawing/2014/main" id="{7122945E-B6DF-EB6D-EC60-9C57F3A08D8E}"/>
              </a:ext>
            </a:extLst>
          </p:cNvPr>
          <p:cNvSpPr txBox="1"/>
          <p:nvPr/>
        </p:nvSpPr>
        <p:spPr>
          <a:xfrm>
            <a:off x="5886418" y="3404540"/>
            <a:ext cx="56297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Verdana"/>
                <a:ea typeface="+mn-ea"/>
                <a:cs typeface="+mn-cs"/>
              </a:rPr>
              <a:t>+</a:t>
            </a:r>
          </a:p>
        </p:txBody>
      </p:sp>
      <p:sp>
        <p:nvSpPr>
          <p:cNvPr id="22" name="TextBox 21">
            <a:extLst>
              <a:ext uri="{FF2B5EF4-FFF2-40B4-BE49-F238E27FC236}">
                <a16:creationId xmlns:a16="http://schemas.microsoft.com/office/drawing/2014/main" id="{EAA8B9CE-5C44-346C-F53D-B0D29E5B5F5A}"/>
              </a:ext>
            </a:extLst>
          </p:cNvPr>
          <p:cNvSpPr txBox="1"/>
          <p:nvPr/>
        </p:nvSpPr>
        <p:spPr>
          <a:xfrm>
            <a:off x="6343249" y="3547521"/>
            <a:ext cx="103746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Initial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pain points</a:t>
            </a:r>
          </a:p>
        </p:txBody>
      </p:sp>
      <p:sp>
        <p:nvSpPr>
          <p:cNvPr id="23" name="Right Arrow 22">
            <a:extLst>
              <a:ext uri="{FF2B5EF4-FFF2-40B4-BE49-F238E27FC236}">
                <a16:creationId xmlns:a16="http://schemas.microsoft.com/office/drawing/2014/main" id="{40707632-7CA6-9A5D-E934-1F79B08B59AB}"/>
              </a:ext>
            </a:extLst>
          </p:cNvPr>
          <p:cNvSpPr/>
          <p:nvPr/>
        </p:nvSpPr>
        <p:spPr>
          <a:xfrm>
            <a:off x="7571232" y="2929052"/>
            <a:ext cx="390144" cy="1673226"/>
          </a:xfrm>
          <a:prstGeom prst="right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Tree>
    <p:extLst>
      <p:ext uri="{BB962C8B-B14F-4D97-AF65-F5344CB8AC3E}">
        <p14:creationId xmlns:p14="http://schemas.microsoft.com/office/powerpoint/2010/main" val="2790237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9009F-5347-0FA0-C171-AAE5C4976F8F}"/>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E809C591-A1AD-8431-3B99-DDD03239FC69}"/>
              </a:ext>
            </a:extLst>
          </p:cNvPr>
          <p:cNvGraphicFramePr>
            <a:graphicFrameLocks/>
          </p:cNvGraphicFramePr>
          <p:nvPr>
            <p:custDataLst>
              <p:tags r:id="rId1"/>
            </p:custDataLst>
            <p:extLst>
              <p:ext uri="{D42A27DB-BD31-4B8C-83A1-F6EECF244321}">
                <p14:modId xmlns:p14="http://schemas.microsoft.com/office/powerpoint/2010/main" val="244661798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8AE93B6-82E2-9FE1-8EBA-9321AF1B2D9D}"/>
              </a:ext>
            </a:extLst>
          </p:cNvPr>
          <p:cNvSpPr>
            <a:spLocks noGrp="1"/>
          </p:cNvSpPr>
          <p:nvPr>
            <p:ph type="title"/>
          </p:nvPr>
        </p:nvSpPr>
        <p:spPr/>
        <p:txBody>
          <a:bodyPr vert="horz" rIns="0"/>
          <a:lstStyle/>
          <a:p>
            <a:r>
              <a:rPr lang="en-US"/>
              <a:t>Market coupling IT architecture</a:t>
            </a:r>
            <a:br>
              <a:rPr lang="en-US"/>
            </a:br>
            <a:r>
              <a:rPr lang="en-US" b="0"/>
              <a:t>Incremental development has created multiple, interconnected architectural patterns </a:t>
            </a:r>
          </a:p>
        </p:txBody>
      </p:sp>
      <p:pic>
        <p:nvPicPr>
          <p:cNvPr id="5" name="Picture 4">
            <a:extLst>
              <a:ext uri="{FF2B5EF4-FFF2-40B4-BE49-F238E27FC236}">
                <a16:creationId xmlns:a16="http://schemas.microsoft.com/office/drawing/2014/main" id="{5AE0D15F-1413-8108-226E-463B2583C74A}"/>
              </a:ext>
            </a:extLst>
          </p:cNvPr>
          <p:cNvPicPr>
            <a:picLocks noChangeAspect="1"/>
          </p:cNvPicPr>
          <p:nvPr/>
        </p:nvPicPr>
        <p:blipFill>
          <a:blip r:embed="rId5"/>
          <a:stretch>
            <a:fillRect/>
          </a:stretch>
        </p:blipFill>
        <p:spPr>
          <a:xfrm>
            <a:off x="435428" y="1097277"/>
            <a:ext cx="5374447" cy="5053749"/>
          </a:xfrm>
          <a:prstGeom prst="rect">
            <a:avLst/>
          </a:prstGeom>
          <a:ln>
            <a:solidFill>
              <a:schemeClr val="tx1"/>
            </a:solidFill>
          </a:ln>
        </p:spPr>
      </p:pic>
      <p:sp>
        <p:nvSpPr>
          <p:cNvPr id="3" name="Rectangle 2">
            <a:extLst>
              <a:ext uri="{FF2B5EF4-FFF2-40B4-BE49-F238E27FC236}">
                <a16:creationId xmlns:a16="http://schemas.microsoft.com/office/drawing/2014/main" id="{5D583EAC-2756-960F-3F5D-FBB2BC26AB71}"/>
              </a:ext>
            </a:extLst>
          </p:cNvPr>
          <p:cNvSpPr/>
          <p:nvPr/>
        </p:nvSpPr>
        <p:spPr>
          <a:xfrm>
            <a:off x="6965795" y="1520359"/>
            <a:ext cx="4497659" cy="523302"/>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Verdana"/>
                <a:ea typeface="+mn-ea"/>
                <a:cs typeface="+mn-cs"/>
              </a:rPr>
              <a:t>Architecture and dependencies</a:t>
            </a:r>
          </a:p>
        </p:txBody>
      </p:sp>
      <p:sp>
        <p:nvSpPr>
          <p:cNvPr id="4" name="TextBox 3">
            <a:extLst>
              <a:ext uri="{FF2B5EF4-FFF2-40B4-BE49-F238E27FC236}">
                <a16:creationId xmlns:a16="http://schemas.microsoft.com/office/drawing/2014/main" id="{51AC208A-8820-AE8C-D2B7-8F72D53F6D2B}"/>
              </a:ext>
            </a:extLst>
          </p:cNvPr>
          <p:cNvSpPr txBox="1"/>
          <p:nvPr/>
        </p:nvSpPr>
        <p:spPr>
          <a:xfrm>
            <a:off x="6965795" y="2227786"/>
            <a:ext cx="4497659" cy="2308324"/>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The IT landscape has grown over </a:t>
            </a:r>
            <a:r>
              <a:rPr kumimoji="0" lang="en-US" sz="1200" b="1" i="0" u="none" strike="noStrike" kern="1200" cap="none" spc="0" normalizeH="0" baseline="0" noProof="0">
                <a:ln>
                  <a:noFill/>
                </a:ln>
                <a:solidFill>
                  <a:prstClr val="black"/>
                </a:solidFill>
                <a:effectLst/>
                <a:uLnTx/>
                <a:uFillTx/>
                <a:latin typeface="Verdana"/>
                <a:ea typeface="+mn-ea"/>
                <a:cs typeface="+mn-cs"/>
              </a:rPr>
              <a:t>multiple implementation projects</a:t>
            </a:r>
            <a:r>
              <a:rPr kumimoji="0" lang="en-US" sz="1200" b="0" i="0" u="none" strike="noStrike" kern="1200" cap="none" spc="0" normalizeH="0" baseline="0" noProof="0">
                <a:ln>
                  <a:noFill/>
                </a:ln>
                <a:solidFill>
                  <a:prstClr val="black"/>
                </a:solidFill>
                <a:effectLst/>
                <a:uLnTx/>
                <a:uFillTx/>
                <a:latin typeface="Verdana"/>
                <a:ea typeface="+mn-ea"/>
                <a:cs typeface="+mn-cs"/>
              </a:rPr>
              <a:t> and expanded with </a:t>
            </a:r>
            <a:r>
              <a:rPr kumimoji="0" lang="en-US" sz="1200" b="1" i="0" u="none" strike="noStrike" kern="1200" cap="none" spc="0" normalizeH="0" baseline="0" noProof="0">
                <a:ln>
                  <a:noFill/>
                </a:ln>
                <a:solidFill>
                  <a:prstClr val="black"/>
                </a:solidFill>
                <a:effectLst/>
                <a:uLnTx/>
                <a:uFillTx/>
                <a:latin typeface="Verdana"/>
                <a:ea typeface="+mn-ea"/>
                <a:cs typeface="+mn-cs"/>
              </a:rPr>
              <a:t>new requirements and geographical extensions</a:t>
            </a:r>
            <a:r>
              <a:rPr kumimoji="0" lang="en-US" sz="1200" b="0" i="0" u="none" strike="noStrike" kern="1200" cap="none" spc="0" normalizeH="0" baseline="0" noProof="0">
                <a:ln>
                  <a:noFill/>
                </a:ln>
                <a:solidFill>
                  <a:prstClr val="black"/>
                </a:solidFill>
                <a:effectLst/>
                <a:uLnTx/>
                <a:uFillTx/>
                <a:latin typeface="Verdana"/>
                <a:ea typeface="+mn-ea"/>
                <a:cs typeface="+mn-cs"/>
              </a:rPr>
              <a:t>. </a:t>
            </a:r>
            <a:endParaRPr kumimoji="0" lang="en-US" sz="1200" b="0" i="0" u="none" strike="noStrike" kern="1200" cap="none" spc="0" normalizeH="0" baseline="0" noProof="0">
              <a:ln>
                <a:noFill/>
              </a:ln>
              <a:solidFill>
                <a:srgbClr val="FF0000"/>
              </a:solidFill>
              <a:effectLst/>
              <a:uLnTx/>
              <a:uFillTx/>
              <a:latin typeface="Verdana"/>
              <a:ea typeface="Verdana"/>
              <a:cs typeface="+mn-cs"/>
            </a:endParaRPr>
          </a:p>
          <a:p>
            <a:pPr marL="171450" indent="-171450">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Verdana"/>
                <a:ea typeface="+mn-ea"/>
                <a:cs typeface="+mn-cs"/>
              </a:rPr>
              <a:t>SDAC </a:t>
            </a:r>
            <a:r>
              <a:rPr kumimoji="0" lang="en-US" sz="1200" b="1" i="0" u="none" strike="noStrike" kern="1200" cap="none" spc="0" normalizeH="0" baseline="0" noProof="0">
                <a:ln>
                  <a:noFill/>
                </a:ln>
                <a:solidFill>
                  <a:prstClr val="black"/>
                </a:solidFill>
                <a:effectLst/>
                <a:uLnTx/>
                <a:uFillTx/>
                <a:latin typeface="Verdana"/>
                <a:ea typeface="+mn-ea"/>
                <a:cs typeface="+mn-cs"/>
              </a:rPr>
              <a:t>distributes execution </a:t>
            </a:r>
            <a:r>
              <a:rPr kumimoji="0" lang="en-US" sz="1200" b="0" i="0" u="none" strike="noStrike" kern="1200" cap="none" spc="0" normalizeH="0" baseline="0" noProof="0">
                <a:ln>
                  <a:noFill/>
                </a:ln>
                <a:solidFill>
                  <a:prstClr val="black"/>
                </a:solidFill>
                <a:effectLst/>
                <a:uLnTx/>
                <a:uFillTx/>
                <a:latin typeface="Verdana"/>
                <a:ea typeface="+mn-ea"/>
                <a:cs typeface="+mn-cs"/>
              </a:rPr>
              <a:t>and dependency across </a:t>
            </a:r>
            <a:r>
              <a:rPr lang="en-US" sz="1200">
                <a:solidFill>
                  <a:prstClr val="black"/>
                </a:solidFill>
                <a:latin typeface="Verdana"/>
              </a:rPr>
              <a:t>organizations</a:t>
            </a:r>
            <a:r>
              <a:rPr lang="en-US" sz="1200">
                <a:solidFill>
                  <a:prstClr val="black"/>
                </a:solidFill>
                <a:ea typeface="+mn-lt"/>
                <a:cs typeface="+mn-lt"/>
              </a:rPr>
              <a:t>. </a:t>
            </a:r>
            <a:r>
              <a:rPr lang="en-US" sz="1200">
                <a:ea typeface="+mn-lt"/>
                <a:cs typeface="+mn-lt"/>
              </a:rPr>
              <a:t>This partially, </a:t>
            </a:r>
            <a:r>
              <a:rPr lang="en-US" sz="1200" b="1">
                <a:ea typeface="+mn-lt"/>
                <a:cs typeface="+mn-lt"/>
              </a:rPr>
              <a:t>logically separates the </a:t>
            </a:r>
            <a:r>
              <a:rPr kumimoji="0" lang="en-US" sz="1200" b="1" i="0" u="none" kern="1200" cap="none" spc="0" normalizeH="0" baseline="0" noProof="0">
                <a:ln>
                  <a:noFill/>
                </a:ln>
                <a:effectLst/>
                <a:uLnTx/>
                <a:uFillTx/>
                <a:ea typeface="+mn-lt"/>
                <a:cs typeface="+mn-lt"/>
              </a:rPr>
              <a:t>algorithm </a:t>
            </a:r>
            <a:r>
              <a:rPr kumimoji="0" lang="en-US" sz="1200" b="0" i="0" u="none" kern="1200" cap="none" spc="0" normalizeH="0" baseline="0" noProof="0">
                <a:ln>
                  <a:noFill/>
                </a:ln>
                <a:effectLst/>
                <a:uLnTx/>
                <a:uFillTx/>
                <a:ea typeface="+mn-lt"/>
                <a:cs typeface="+mn-lt"/>
              </a:rPr>
              <a:t>from </a:t>
            </a:r>
            <a:r>
              <a:rPr lang="en-US" sz="1200">
                <a:ea typeface="+mn-lt"/>
                <a:cs typeface="+mn-lt"/>
              </a:rPr>
              <a:t>Market Coupling </a:t>
            </a:r>
            <a:r>
              <a:rPr kumimoji="0" lang="en-US" sz="1200" b="0" i="0" u="none" kern="1200" cap="none" spc="0" normalizeH="0" baseline="0" noProof="0">
                <a:ln>
                  <a:noFill/>
                </a:ln>
                <a:effectLst/>
                <a:uLnTx/>
                <a:uFillTx/>
                <a:ea typeface="+mn-lt"/>
                <a:cs typeface="+mn-lt"/>
              </a:rPr>
              <a:t>process</a:t>
            </a:r>
            <a:r>
              <a:rPr lang="en-US" sz="1200">
                <a:ea typeface="+mn-lt"/>
                <a:cs typeface="+mn-lt"/>
              </a:rPr>
              <a:t> through a separate layer</a:t>
            </a:r>
            <a:r>
              <a:rPr kumimoji="0" lang="en-US" sz="1200" b="0" i="0" u="none" kern="1200" cap="none" spc="0" normalizeH="0" baseline="0" noProof="0">
                <a:ln>
                  <a:noFill/>
                </a:ln>
                <a:effectLst/>
                <a:uLnTx/>
                <a:uFillTx/>
                <a:ea typeface="+mn-lt"/>
                <a:cs typeface="+mn-lt"/>
              </a:rPr>
              <a:t>.</a:t>
            </a:r>
            <a:r>
              <a:rPr lang="en-US" sz="1200">
                <a:ea typeface="+mn-lt"/>
                <a:cs typeface="+mn-lt"/>
              </a:rPr>
              <a:t> </a:t>
            </a:r>
          </a:p>
          <a:p>
            <a:pPr marL="171450" indent="-171450">
              <a:buFont typeface="Arial" panose="020B0604020202020204" pitchFamily="34" charset="0"/>
              <a:buChar char="•"/>
              <a:defRPr/>
            </a:pPr>
            <a:r>
              <a:rPr kumimoji="0" lang="en-US" sz="1200" b="0" i="0" u="none" strike="noStrike" kern="1200" cap="none" spc="0" normalizeH="0" baseline="0" noProof="0">
                <a:ln>
                  <a:noFill/>
                </a:ln>
                <a:solidFill>
                  <a:prstClr val="black"/>
                </a:solidFill>
                <a:effectLst/>
                <a:uLnTx/>
                <a:uFillTx/>
                <a:latin typeface="Verdana"/>
                <a:ea typeface="+mn-ea"/>
                <a:cs typeface="+mn-cs"/>
              </a:rPr>
              <a:t>SIDC (CT) </a:t>
            </a:r>
            <a:r>
              <a:rPr kumimoji="0" lang="en-US" sz="1200" b="1" i="0" u="none" strike="noStrike" kern="1200" cap="none" spc="0" normalizeH="0" baseline="0" noProof="0">
                <a:ln>
                  <a:noFill/>
                </a:ln>
                <a:solidFill>
                  <a:prstClr val="black"/>
                </a:solidFill>
                <a:effectLst/>
                <a:uLnTx/>
                <a:uFillTx/>
                <a:latin typeface="Verdana"/>
                <a:ea typeface="+mn-ea"/>
                <a:cs typeface="+mn-cs"/>
              </a:rPr>
              <a:t>concentrates transactional processing </a:t>
            </a:r>
            <a:r>
              <a:rPr kumimoji="0" lang="en-US" sz="1200" b="0" i="0" u="none" strike="noStrike" kern="1200" cap="none" spc="0" normalizeH="0" baseline="0" noProof="0">
                <a:ln>
                  <a:noFill/>
                </a:ln>
                <a:solidFill>
                  <a:prstClr val="black"/>
                </a:solidFill>
                <a:effectLst/>
                <a:uLnTx/>
                <a:uFillTx/>
                <a:latin typeface="Verdana"/>
                <a:ea typeface="+mn-ea"/>
                <a:cs typeface="+mn-cs"/>
              </a:rPr>
              <a:t>and authoritative state in a </a:t>
            </a:r>
            <a:r>
              <a:rPr kumimoji="0" lang="en-US" sz="1200" b="1" i="0" u="none" strike="noStrike" kern="1200" cap="none" spc="0" normalizeH="0" baseline="0" noProof="0">
                <a:ln>
                  <a:noFill/>
                </a:ln>
                <a:solidFill>
                  <a:prstClr val="black"/>
                </a:solidFill>
                <a:effectLst/>
                <a:uLnTx/>
                <a:uFillTx/>
                <a:latin typeface="Verdana"/>
                <a:ea typeface="+mn-ea"/>
                <a:cs typeface="+mn-cs"/>
              </a:rPr>
              <a:t>central platform </a:t>
            </a:r>
            <a:r>
              <a:rPr kumimoji="0" lang="en-US" sz="1200" b="0" i="0" u="none" strike="noStrike" kern="1200" cap="none" spc="0" normalizeH="0" baseline="0" noProof="0">
                <a:ln>
                  <a:noFill/>
                </a:ln>
                <a:solidFill>
                  <a:prstClr val="black"/>
                </a:solidFill>
                <a:effectLst/>
                <a:uLnTx/>
                <a:uFillTx/>
                <a:latin typeface="Verdana"/>
                <a:ea typeface="+mn-ea"/>
                <a:cs typeface="+mn-cs"/>
              </a:rPr>
              <a:t>while deploying separate modules for interfacing TSOs and NEMOs.</a:t>
            </a:r>
            <a:endParaRPr lang="en-US" sz="1200" b="0" i="0" u="none" strike="noStrike" kern="1200" cap="none" spc="0" normalizeH="0" baseline="0" noProof="0">
              <a:ln>
                <a:noFill/>
              </a:ln>
              <a:solidFill>
                <a:prstClr val="black"/>
              </a:solidFill>
              <a:effectLst/>
              <a:uLnTx/>
              <a:uFillTx/>
              <a:latin typeface="Verdana"/>
              <a:ea typeface="Verdana"/>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IDA´s utilize both</a:t>
            </a:r>
            <a:r>
              <a:rPr kumimoji="0" lang="en-US" sz="1200" b="1" i="0" u="none" strike="noStrike" kern="1200" cap="none" spc="0" normalizeH="0" baseline="0" noProof="0">
                <a:ln>
                  <a:noFill/>
                </a:ln>
                <a:solidFill>
                  <a:prstClr val="black"/>
                </a:solidFill>
                <a:effectLst/>
                <a:uLnTx/>
                <a:uFillTx/>
                <a:latin typeface="Verdana"/>
                <a:ea typeface="+mn-ea"/>
                <a:cs typeface="+mn-cs"/>
              </a:rPr>
              <a:t> SDAC and SIDC </a:t>
            </a:r>
            <a:r>
              <a:rPr kumimoji="0" lang="en-US" sz="1200" b="0" i="0" u="none" strike="noStrike" kern="1200" cap="none" spc="0" normalizeH="0" baseline="0" noProof="0">
                <a:ln>
                  <a:noFill/>
                </a:ln>
                <a:solidFill>
                  <a:prstClr val="black"/>
                </a:solidFill>
                <a:effectLst/>
                <a:uLnTx/>
                <a:uFillTx/>
                <a:latin typeface="Verdana"/>
                <a:ea typeface="+mn-ea"/>
                <a:cs typeface="+mn-cs"/>
              </a:rPr>
              <a:t>infrastructure  </a:t>
            </a:r>
            <a:endParaRPr kumimoji="0" lang="en-US" sz="12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ctangle 5">
            <a:extLst>
              <a:ext uri="{FF2B5EF4-FFF2-40B4-BE49-F238E27FC236}">
                <a16:creationId xmlns:a16="http://schemas.microsoft.com/office/drawing/2014/main" id="{8B71278B-7F0D-52BA-C915-757B0BE5E5D5}"/>
              </a:ext>
            </a:extLst>
          </p:cNvPr>
          <p:cNvSpPr/>
          <p:nvPr/>
        </p:nvSpPr>
        <p:spPr>
          <a:xfrm>
            <a:off x="1226634" y="4728116"/>
            <a:ext cx="1059366" cy="156117"/>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Decouples</a:t>
            </a:r>
          </a:p>
        </p:txBody>
      </p:sp>
      <p:sp>
        <p:nvSpPr>
          <p:cNvPr id="7" name="Rectangle 6">
            <a:extLst>
              <a:ext uri="{FF2B5EF4-FFF2-40B4-BE49-F238E27FC236}">
                <a16:creationId xmlns:a16="http://schemas.microsoft.com/office/drawing/2014/main" id="{7D55CC90-9870-F15D-ED93-8AAA47292996}"/>
              </a:ext>
            </a:extLst>
          </p:cNvPr>
          <p:cNvSpPr/>
          <p:nvPr/>
        </p:nvSpPr>
        <p:spPr>
          <a:xfrm>
            <a:off x="2592967" y="4661207"/>
            <a:ext cx="741247" cy="356842"/>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Central platform</a:t>
            </a:r>
          </a:p>
        </p:txBody>
      </p:sp>
      <p:sp>
        <p:nvSpPr>
          <p:cNvPr id="13" name="Rectangle 12">
            <a:extLst>
              <a:ext uri="{FF2B5EF4-FFF2-40B4-BE49-F238E27FC236}">
                <a16:creationId xmlns:a16="http://schemas.microsoft.com/office/drawing/2014/main" id="{C0CEAA98-AA86-0812-28C7-ABD1A5DE9E48}"/>
              </a:ext>
            </a:extLst>
          </p:cNvPr>
          <p:cNvSpPr/>
          <p:nvPr/>
        </p:nvSpPr>
        <p:spPr>
          <a:xfrm rot="2238776">
            <a:off x="2794112" y="4148463"/>
            <a:ext cx="1312313" cy="169556"/>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IDA Complexity</a:t>
            </a:r>
          </a:p>
        </p:txBody>
      </p:sp>
    </p:spTree>
    <p:extLst>
      <p:ext uri="{BB962C8B-B14F-4D97-AF65-F5344CB8AC3E}">
        <p14:creationId xmlns:p14="http://schemas.microsoft.com/office/powerpoint/2010/main" val="228413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D327-B261-B0B0-51A7-23FA6EDD3CA5}"/>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705B0B3-EA20-6DC2-AEAC-BC629BE4B86C}"/>
              </a:ext>
            </a:extLst>
          </p:cNvPr>
          <p:cNvGraphicFramePr>
            <a:graphicFrameLocks/>
          </p:cNvGraphicFramePr>
          <p:nvPr>
            <p:custDataLst>
              <p:tags r:id="rId1"/>
            </p:custDataLst>
            <p:extLst>
              <p:ext uri="{D42A27DB-BD31-4B8C-83A1-F6EECF244321}">
                <p14:modId xmlns:p14="http://schemas.microsoft.com/office/powerpoint/2010/main" val="195637038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A931BDF-4720-405F-C0A4-7127A83A99F2}"/>
              </a:ext>
            </a:extLst>
          </p:cNvPr>
          <p:cNvSpPr>
            <a:spLocks noGrp="1"/>
          </p:cNvSpPr>
          <p:nvPr>
            <p:ph type="title"/>
          </p:nvPr>
        </p:nvSpPr>
        <p:spPr/>
        <p:txBody>
          <a:bodyPr vert="horz" rIns="0"/>
          <a:lstStyle/>
          <a:p>
            <a:r>
              <a:rPr lang="en-US"/>
              <a:t>Market coupling IT architecture</a:t>
            </a:r>
            <a:br>
              <a:rPr lang="en-US" b="0"/>
            </a:br>
            <a:r>
              <a:rPr lang="en-US" b="0"/>
              <a:t>Similar information follows different paths and accountability models</a:t>
            </a:r>
          </a:p>
        </p:txBody>
      </p:sp>
      <p:pic>
        <p:nvPicPr>
          <p:cNvPr id="5" name="Picture 4">
            <a:extLst>
              <a:ext uri="{FF2B5EF4-FFF2-40B4-BE49-F238E27FC236}">
                <a16:creationId xmlns:a16="http://schemas.microsoft.com/office/drawing/2014/main" id="{456041E8-3AB6-A34C-0A41-522927F3ACB4}"/>
              </a:ext>
            </a:extLst>
          </p:cNvPr>
          <p:cNvPicPr>
            <a:picLocks noChangeAspect="1"/>
          </p:cNvPicPr>
          <p:nvPr/>
        </p:nvPicPr>
        <p:blipFill>
          <a:blip r:embed="rId5"/>
          <a:stretch>
            <a:fillRect/>
          </a:stretch>
        </p:blipFill>
        <p:spPr>
          <a:xfrm>
            <a:off x="435428" y="1097277"/>
            <a:ext cx="5374447" cy="5053749"/>
          </a:xfrm>
          <a:prstGeom prst="rect">
            <a:avLst/>
          </a:prstGeom>
          <a:ln>
            <a:solidFill>
              <a:schemeClr val="tx1"/>
            </a:solidFill>
          </a:ln>
        </p:spPr>
      </p:pic>
      <p:sp>
        <p:nvSpPr>
          <p:cNvPr id="3" name="Rectangle 2">
            <a:extLst>
              <a:ext uri="{FF2B5EF4-FFF2-40B4-BE49-F238E27FC236}">
                <a16:creationId xmlns:a16="http://schemas.microsoft.com/office/drawing/2014/main" id="{6A8F0592-1EAE-07E1-8D84-5F1EE074512A}"/>
              </a:ext>
            </a:extLst>
          </p:cNvPr>
          <p:cNvSpPr/>
          <p:nvPr/>
        </p:nvSpPr>
        <p:spPr>
          <a:xfrm>
            <a:off x="6965795" y="1520359"/>
            <a:ext cx="4497659" cy="523302"/>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Verdana"/>
                <a:ea typeface="+mn-ea"/>
                <a:cs typeface="+mn-cs"/>
              </a:rPr>
              <a:t>Information flows and accountability</a:t>
            </a:r>
          </a:p>
        </p:txBody>
      </p:sp>
      <p:sp>
        <p:nvSpPr>
          <p:cNvPr id="4" name="TextBox 3">
            <a:extLst>
              <a:ext uri="{FF2B5EF4-FFF2-40B4-BE49-F238E27FC236}">
                <a16:creationId xmlns:a16="http://schemas.microsoft.com/office/drawing/2014/main" id="{5F82D1C8-13B4-80C3-780E-C8577E38601B}"/>
              </a:ext>
            </a:extLst>
          </p:cNvPr>
          <p:cNvSpPr txBox="1"/>
          <p:nvPr/>
        </p:nvSpPr>
        <p:spPr>
          <a:xfrm>
            <a:off x="6965795" y="2227786"/>
            <a:ext cx="4497659" cy="2677656"/>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Similar TSO information follows different paths </a:t>
            </a:r>
            <a:r>
              <a:rPr kumimoji="0" lang="en-US" sz="1200" b="1" i="0" u="none" strike="noStrike" kern="1200" cap="none" spc="0" normalizeH="0" baseline="0" noProof="0">
                <a:ln>
                  <a:noFill/>
                </a:ln>
                <a:solidFill>
                  <a:prstClr val="black"/>
                </a:solidFill>
                <a:effectLst/>
                <a:uLnTx/>
                <a:uFillTx/>
                <a:latin typeface="Verdana"/>
                <a:ea typeface="+mn-ea"/>
                <a:cs typeface="+mn-cs"/>
              </a:rPr>
              <a:t>across market timeframes and regions</a:t>
            </a:r>
            <a:r>
              <a:rPr kumimoji="0" lang="en-US" sz="1200" b="0" i="0" u="none" strike="noStrike" kern="1200" cap="none" spc="0" normalizeH="0" baseline="0" noProof="0">
                <a:ln>
                  <a:noFill/>
                </a:ln>
                <a:solidFill>
                  <a:prstClr val="black"/>
                </a:solidFill>
                <a:effectLst/>
                <a:uLnTx/>
                <a:uFillTx/>
                <a:latin typeface="Verdana"/>
                <a:ea typeface="+mn-ea"/>
                <a:cs typeface="+mn-cs"/>
              </a:rPr>
              <a:t>. In SDAC network and results data is passed through NEMO´s(to PMB and Euphemia) while in SIDC this is directly sourced with XBID.</a:t>
            </a:r>
            <a:r>
              <a:rPr kumimoji="0" lang="en-US" sz="1200" b="0" i="0" u="none" strike="noStrike" kern="1200" cap="none" spc="0" normalizeH="0" baseline="0" noProof="0">
                <a:ln>
                  <a:noFill/>
                </a:ln>
                <a:solidFill>
                  <a:srgbClr val="000000"/>
                </a:solidFill>
                <a:effectLst/>
                <a:uLnTx/>
                <a:uFillTx/>
                <a:latin typeface="Verdana"/>
                <a:ea typeface="Verdana"/>
                <a:cs typeface="Segoe UI"/>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Verdana"/>
                <a:ea typeface="+mn-ea"/>
                <a:cs typeface="+mn-cs"/>
              </a:rPr>
              <a:t>Regional implementation diversity </a:t>
            </a:r>
            <a:r>
              <a:rPr kumimoji="0" lang="en-US" sz="1200" b="0" i="0" u="none" strike="noStrike" kern="1200" cap="none" spc="0" normalizeH="0" baseline="0" noProof="0">
                <a:ln>
                  <a:noFill/>
                </a:ln>
                <a:solidFill>
                  <a:prstClr val="black"/>
                </a:solidFill>
                <a:effectLst/>
                <a:uLnTx/>
                <a:uFillTx/>
                <a:latin typeface="Verdana"/>
                <a:ea typeface="+mn-ea"/>
                <a:cs typeface="+mn-cs"/>
              </a:rPr>
              <a:t>creates integration, testing and operational complexity independently of the matching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Data ownership, transport, transformation, orchestration and processing may sit with different parties for similar functionalities </a:t>
            </a:r>
            <a:r>
              <a:rPr kumimoji="0" lang="en-US" sz="1200" b="1" i="0" u="none" strike="noStrike" kern="1200" cap="none" spc="0" normalizeH="0" baseline="0" noProof="0">
                <a:ln>
                  <a:noFill/>
                </a:ln>
                <a:solidFill>
                  <a:prstClr val="black"/>
                </a:solidFill>
                <a:effectLst/>
                <a:uLnTx/>
                <a:uFillTx/>
                <a:latin typeface="Verdana"/>
                <a:ea typeface="+mn-ea"/>
                <a:cs typeface="+mn-cs"/>
              </a:rPr>
              <a:t>depending on region and market timeframe</a:t>
            </a:r>
            <a:r>
              <a:rPr kumimoji="0" lang="en-US" sz="1200" b="0" i="0" u="none" strike="noStrike" kern="1200" cap="none" spc="0" normalizeH="0" baseline="0" noProof="0">
                <a:ln>
                  <a:noFill/>
                </a:ln>
                <a:solidFill>
                  <a:prstClr val="black"/>
                </a:solidFill>
                <a:effectLst/>
                <a:uLnTx/>
                <a:uFillTx/>
                <a:latin typeface="Verdana"/>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kern="1200" cap="none" spc="0" normalizeH="0" baseline="0" noProof="0">
                <a:ln>
                  <a:noFill/>
                </a:ln>
                <a:effectLst/>
                <a:uLnTx/>
                <a:uFillTx/>
                <a:latin typeface="Verdana"/>
                <a:ea typeface="+mn-ea"/>
                <a:cs typeface="+mn-cs"/>
              </a:rPr>
              <a:t>Root cause identification </a:t>
            </a:r>
            <a:r>
              <a:rPr kumimoji="0" lang="en-US" sz="1200" i="0" u="none" kern="1200" cap="none" spc="0" normalizeH="0" baseline="0" noProof="0">
                <a:ln>
                  <a:noFill/>
                </a:ln>
                <a:effectLst/>
                <a:uLnTx/>
                <a:uFillTx/>
                <a:latin typeface="Verdana"/>
                <a:ea typeface="+mn-ea"/>
                <a:cs typeface="+mn-cs"/>
              </a:rPr>
              <a:t>in the case of incidents can be challenging</a:t>
            </a:r>
            <a:endParaRPr lang="en-US" sz="1200" i="0" u="none" kern="1200" cap="none" spc="0" normalizeH="0" baseline="0" noProof="0">
              <a:ln>
                <a:noFill/>
              </a:ln>
              <a:effectLst/>
              <a:uLnTx/>
              <a:uFillTx/>
              <a:latin typeface="Verdana"/>
              <a:ea typeface="Verdana"/>
            </a:endParaRPr>
          </a:p>
        </p:txBody>
      </p:sp>
      <p:sp>
        <p:nvSpPr>
          <p:cNvPr id="6" name="Rectangle 5">
            <a:extLst>
              <a:ext uri="{FF2B5EF4-FFF2-40B4-BE49-F238E27FC236}">
                <a16:creationId xmlns:a16="http://schemas.microsoft.com/office/drawing/2014/main" id="{3D82893E-E855-FE5D-7BA1-6CBEF4F51A09}"/>
              </a:ext>
            </a:extLst>
          </p:cNvPr>
          <p:cNvSpPr/>
          <p:nvPr/>
        </p:nvSpPr>
        <p:spPr>
          <a:xfrm>
            <a:off x="2430967" y="4326672"/>
            <a:ext cx="1260088" cy="167269"/>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Direct interface</a:t>
            </a:r>
          </a:p>
        </p:txBody>
      </p:sp>
      <p:sp>
        <p:nvSpPr>
          <p:cNvPr id="13" name="Rectangle 12">
            <a:extLst>
              <a:ext uri="{FF2B5EF4-FFF2-40B4-BE49-F238E27FC236}">
                <a16:creationId xmlns:a16="http://schemas.microsoft.com/office/drawing/2014/main" id="{80F99FD4-C9FE-1D9E-6779-A7F23744B861}"/>
              </a:ext>
            </a:extLst>
          </p:cNvPr>
          <p:cNvSpPr/>
          <p:nvPr/>
        </p:nvSpPr>
        <p:spPr>
          <a:xfrm>
            <a:off x="1984917" y="3155798"/>
            <a:ext cx="1414440" cy="356842"/>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NEMO intermediaries</a:t>
            </a:r>
          </a:p>
        </p:txBody>
      </p:sp>
      <p:sp>
        <p:nvSpPr>
          <p:cNvPr id="8" name="Rectangle 7">
            <a:extLst>
              <a:ext uri="{FF2B5EF4-FFF2-40B4-BE49-F238E27FC236}">
                <a16:creationId xmlns:a16="http://schemas.microsoft.com/office/drawing/2014/main" id="{A25EE2DC-9166-4ECF-9295-792507138349}"/>
              </a:ext>
            </a:extLst>
          </p:cNvPr>
          <p:cNvSpPr/>
          <p:nvPr/>
        </p:nvSpPr>
        <p:spPr>
          <a:xfrm>
            <a:off x="724829" y="2341766"/>
            <a:ext cx="4973444" cy="189562"/>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0000"/>
                </a:solidFill>
                <a:effectLst/>
                <a:uLnTx/>
                <a:uFillTx/>
                <a:latin typeface="Verdana"/>
                <a:ea typeface="+mn-ea"/>
                <a:cs typeface="+mn-cs"/>
              </a:rPr>
              <a:t>Regional differences</a:t>
            </a:r>
          </a:p>
        </p:txBody>
      </p:sp>
    </p:spTree>
    <p:extLst>
      <p:ext uri="{BB962C8B-B14F-4D97-AF65-F5344CB8AC3E}">
        <p14:creationId xmlns:p14="http://schemas.microsoft.com/office/powerpoint/2010/main" val="3566692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13A5D-3D2C-F9AF-43DA-60C117BF0A7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8A4A712-9AF3-7898-7266-03630B543C73}"/>
              </a:ext>
            </a:extLst>
          </p:cNvPr>
          <p:cNvGraphicFramePr>
            <a:graphicFrameLocks/>
          </p:cNvGraphicFramePr>
          <p:nvPr>
            <p:custDataLst>
              <p:tags r:id="rId1"/>
            </p:custDataLst>
            <p:extLst>
              <p:ext uri="{D42A27DB-BD31-4B8C-83A1-F6EECF244321}">
                <p14:modId xmlns:p14="http://schemas.microsoft.com/office/powerpoint/2010/main" val="100612301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5C53D1F-83AA-AA86-E434-AAD66CA6CDD9}"/>
              </a:ext>
            </a:extLst>
          </p:cNvPr>
          <p:cNvSpPr>
            <a:spLocks noGrp="1"/>
          </p:cNvSpPr>
          <p:nvPr>
            <p:ph type="title"/>
          </p:nvPr>
        </p:nvSpPr>
        <p:spPr/>
        <p:txBody>
          <a:bodyPr vert="horz" rIns="0"/>
          <a:lstStyle/>
          <a:p>
            <a:r>
              <a:rPr lang="en-US"/>
              <a:t>Market coupling IT architecture</a:t>
            </a:r>
            <a:br>
              <a:rPr lang="en-US" b="0"/>
            </a:br>
            <a:r>
              <a:rPr lang="en-US" b="0"/>
              <a:t>Performance and resilience depend on the end-to-end architecture, not one component</a:t>
            </a:r>
          </a:p>
        </p:txBody>
      </p:sp>
      <p:pic>
        <p:nvPicPr>
          <p:cNvPr id="5" name="Picture 4">
            <a:extLst>
              <a:ext uri="{FF2B5EF4-FFF2-40B4-BE49-F238E27FC236}">
                <a16:creationId xmlns:a16="http://schemas.microsoft.com/office/drawing/2014/main" id="{B4E94B98-8533-A6DB-4B6E-9EBD0A892824}"/>
              </a:ext>
            </a:extLst>
          </p:cNvPr>
          <p:cNvPicPr>
            <a:picLocks noChangeAspect="1"/>
          </p:cNvPicPr>
          <p:nvPr/>
        </p:nvPicPr>
        <p:blipFill>
          <a:blip r:embed="rId5"/>
          <a:stretch>
            <a:fillRect/>
          </a:stretch>
        </p:blipFill>
        <p:spPr>
          <a:xfrm>
            <a:off x="435428" y="1097277"/>
            <a:ext cx="5374447" cy="5053749"/>
          </a:xfrm>
          <a:prstGeom prst="rect">
            <a:avLst/>
          </a:prstGeom>
          <a:ln>
            <a:solidFill>
              <a:schemeClr val="tx1"/>
            </a:solidFill>
          </a:ln>
        </p:spPr>
      </p:pic>
      <p:sp>
        <p:nvSpPr>
          <p:cNvPr id="3" name="Rectangle 2">
            <a:extLst>
              <a:ext uri="{FF2B5EF4-FFF2-40B4-BE49-F238E27FC236}">
                <a16:creationId xmlns:a16="http://schemas.microsoft.com/office/drawing/2014/main" id="{064E235D-49A2-0D63-E3E8-86AA65C58DF6}"/>
              </a:ext>
            </a:extLst>
          </p:cNvPr>
          <p:cNvSpPr/>
          <p:nvPr/>
        </p:nvSpPr>
        <p:spPr>
          <a:xfrm>
            <a:off x="6965795" y="1520359"/>
            <a:ext cx="4497659" cy="523302"/>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Verdana"/>
                <a:ea typeface="+mn-ea"/>
                <a:cs typeface="+mn-cs"/>
              </a:rPr>
              <a:t>Performance, resilience and operations</a:t>
            </a:r>
          </a:p>
        </p:txBody>
      </p:sp>
      <p:sp>
        <p:nvSpPr>
          <p:cNvPr id="4" name="TextBox 3">
            <a:extLst>
              <a:ext uri="{FF2B5EF4-FFF2-40B4-BE49-F238E27FC236}">
                <a16:creationId xmlns:a16="http://schemas.microsoft.com/office/drawing/2014/main" id="{5DA29D0E-1E35-D0B3-9CE2-247D96F6417D}"/>
              </a:ext>
            </a:extLst>
          </p:cNvPr>
          <p:cNvSpPr txBox="1"/>
          <p:nvPr/>
        </p:nvSpPr>
        <p:spPr>
          <a:xfrm>
            <a:off x="6965795" y="2227786"/>
            <a:ext cx="4497659" cy="2123658"/>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Reported performance issues </a:t>
            </a:r>
            <a:r>
              <a:rPr kumimoji="0" lang="en-US" sz="1200" b="1" i="0" u="none" strike="noStrike" kern="1200" cap="none" spc="0" normalizeH="0" baseline="0" noProof="0">
                <a:ln>
                  <a:noFill/>
                </a:ln>
                <a:solidFill>
                  <a:prstClr val="black"/>
                </a:solidFill>
                <a:effectLst/>
                <a:uLnTx/>
                <a:uFillTx/>
                <a:latin typeface="Verdana"/>
                <a:ea typeface="+mn-ea"/>
                <a:cs typeface="+mn-cs"/>
              </a:rPr>
              <a:t>occur at different points</a:t>
            </a:r>
            <a:r>
              <a:rPr kumimoji="0" lang="en-US" sz="1200" b="0" i="0" u="none" strike="noStrike" kern="1200" cap="none" spc="0" normalizeH="0" baseline="0" noProof="0">
                <a:ln>
                  <a:noFill/>
                </a:ln>
                <a:solidFill>
                  <a:prstClr val="black"/>
                </a:solidFill>
                <a:effectLst/>
                <a:uLnTx/>
                <a:uFillTx/>
                <a:latin typeface="Verdana"/>
                <a:ea typeface="+mn-ea"/>
                <a:cs typeface="+mn-cs"/>
              </a:rPr>
              <a:t>: algorithms, ordered processing, message transport, file exchange, shipping and decoupling scenarios.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prstClr val="black"/>
                </a:solidFill>
                <a:effectLst/>
                <a:uLnTx/>
                <a:uFillTx/>
                <a:latin typeface="Verdana"/>
                <a:ea typeface="+mn-ea"/>
                <a:cs typeface="+mn-cs"/>
              </a:rPr>
              <a:t>Root cause understanding of performance issues will require </a:t>
            </a:r>
            <a:r>
              <a:rPr kumimoji="0" lang="en-US" sz="1200" b="0" i="0" u="none" strike="noStrike" kern="1200" cap="none" spc="0" normalizeH="0" baseline="0" noProof="0">
                <a:ln>
                  <a:noFill/>
                </a:ln>
                <a:solidFill>
                  <a:prstClr val="black"/>
                </a:solidFill>
                <a:effectLst/>
                <a:uLnTx/>
                <a:uFillTx/>
                <a:latin typeface="Verdana"/>
                <a:ea typeface="+mn-ea"/>
                <a:cs typeface="+mn-cs"/>
              </a:rPr>
              <a:t>timestamps, volumes, queue profiles, algorithm distributions and recovery evidence.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The </a:t>
            </a:r>
            <a:r>
              <a:rPr kumimoji="0" lang="en-US" sz="1200" b="1" i="0" u="none" strike="noStrike" kern="1200" cap="none" spc="0" normalizeH="0" baseline="0" noProof="0">
                <a:ln>
                  <a:noFill/>
                </a:ln>
                <a:solidFill>
                  <a:prstClr val="black"/>
                </a:solidFill>
                <a:effectLst/>
                <a:uLnTx/>
                <a:uFillTx/>
                <a:latin typeface="Verdana"/>
                <a:ea typeface="+mn-ea"/>
                <a:cs typeface="+mn-cs"/>
              </a:rPr>
              <a:t>largely separate SDAC and SIDC architectures in the coupling layer offer redundancy</a:t>
            </a:r>
            <a:r>
              <a:rPr kumimoji="0" lang="en-US" sz="1200" b="0" i="0" u="none" strike="noStrike" kern="1200" cap="none" spc="0" normalizeH="0" baseline="0" noProof="0">
                <a:ln>
                  <a:noFill/>
                </a:ln>
                <a:solidFill>
                  <a:prstClr val="black"/>
                </a:solidFill>
                <a:effectLst/>
                <a:uLnTx/>
                <a:uFillTx/>
                <a:latin typeface="Verdana"/>
                <a:ea typeface="+mn-ea"/>
                <a:cs typeface="+mn-cs"/>
              </a:rPr>
              <a:t> in the case of incidents</a:t>
            </a:r>
            <a:endParaRPr kumimoji="0" lang="en-US" sz="1200" b="1" i="0" u="none" strike="noStrike" kern="1200" cap="none" spc="0" normalizeH="0" baseline="0" noProof="0">
              <a:ln>
                <a:noFill/>
              </a:ln>
              <a:solidFill>
                <a:prstClr val="black"/>
              </a:solidFill>
              <a:effectLst/>
              <a:uLnTx/>
              <a:uFillTx/>
              <a:latin typeface="Verdana"/>
              <a:ea typeface="Verdana"/>
              <a:cs typeface="+mn-cs"/>
            </a:endParaRPr>
          </a:p>
        </p:txBody>
      </p:sp>
      <p:sp>
        <p:nvSpPr>
          <p:cNvPr id="7" name="Oval 6">
            <a:extLst>
              <a:ext uri="{FF2B5EF4-FFF2-40B4-BE49-F238E27FC236}">
                <a16:creationId xmlns:a16="http://schemas.microsoft.com/office/drawing/2014/main" id="{C3E0F709-7C36-83B4-74D7-A28BBAEDD749}"/>
              </a:ext>
            </a:extLst>
          </p:cNvPr>
          <p:cNvSpPr/>
          <p:nvPr/>
        </p:nvSpPr>
        <p:spPr>
          <a:xfrm>
            <a:off x="1773044" y="5096107"/>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9" name="Oval 8">
            <a:extLst>
              <a:ext uri="{FF2B5EF4-FFF2-40B4-BE49-F238E27FC236}">
                <a16:creationId xmlns:a16="http://schemas.microsoft.com/office/drawing/2014/main" id="{A649D0E0-A910-8CF2-1928-DB2BD5C96028}"/>
              </a:ext>
            </a:extLst>
          </p:cNvPr>
          <p:cNvSpPr/>
          <p:nvPr/>
        </p:nvSpPr>
        <p:spPr>
          <a:xfrm>
            <a:off x="3034916" y="5077819"/>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0" name="Oval 9">
            <a:extLst>
              <a:ext uri="{FF2B5EF4-FFF2-40B4-BE49-F238E27FC236}">
                <a16:creationId xmlns:a16="http://schemas.microsoft.com/office/drawing/2014/main" id="{9BE72D9D-0388-0730-AE2E-521C8D6BE8E3}"/>
              </a:ext>
            </a:extLst>
          </p:cNvPr>
          <p:cNvSpPr/>
          <p:nvPr/>
        </p:nvSpPr>
        <p:spPr>
          <a:xfrm>
            <a:off x="3150740" y="4547467"/>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1" name="Oval 10">
            <a:extLst>
              <a:ext uri="{FF2B5EF4-FFF2-40B4-BE49-F238E27FC236}">
                <a16:creationId xmlns:a16="http://schemas.microsoft.com/office/drawing/2014/main" id="{BEB91C8B-8468-4946-99FE-3AF4DA3C53D9}"/>
              </a:ext>
            </a:extLst>
          </p:cNvPr>
          <p:cNvSpPr/>
          <p:nvPr/>
        </p:nvSpPr>
        <p:spPr>
          <a:xfrm>
            <a:off x="2169284" y="4553563"/>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2" name="Oval 11">
            <a:extLst>
              <a:ext uri="{FF2B5EF4-FFF2-40B4-BE49-F238E27FC236}">
                <a16:creationId xmlns:a16="http://schemas.microsoft.com/office/drawing/2014/main" id="{7506AB36-6FC6-002E-BE8B-C8EB2EB80780}"/>
              </a:ext>
            </a:extLst>
          </p:cNvPr>
          <p:cNvSpPr/>
          <p:nvPr/>
        </p:nvSpPr>
        <p:spPr>
          <a:xfrm>
            <a:off x="2845940" y="5327755"/>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4" name="Oval 13">
            <a:extLst>
              <a:ext uri="{FF2B5EF4-FFF2-40B4-BE49-F238E27FC236}">
                <a16:creationId xmlns:a16="http://schemas.microsoft.com/office/drawing/2014/main" id="{D2FC004C-BE7B-AA25-4EDA-DA108398383A}"/>
              </a:ext>
            </a:extLst>
          </p:cNvPr>
          <p:cNvSpPr/>
          <p:nvPr/>
        </p:nvSpPr>
        <p:spPr>
          <a:xfrm>
            <a:off x="2681348" y="5333851"/>
            <a:ext cx="89210" cy="8921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mn-cs"/>
            </a:endParaRPr>
          </a:p>
        </p:txBody>
      </p:sp>
      <p:sp>
        <p:nvSpPr>
          <p:cNvPr id="15" name="Rectangle 14">
            <a:extLst>
              <a:ext uri="{FF2B5EF4-FFF2-40B4-BE49-F238E27FC236}">
                <a16:creationId xmlns:a16="http://schemas.microsoft.com/office/drawing/2014/main" id="{E1127EAB-4B29-80B8-F638-27146A437AB8}"/>
              </a:ext>
            </a:extLst>
          </p:cNvPr>
          <p:cNvSpPr/>
          <p:nvPr/>
        </p:nvSpPr>
        <p:spPr>
          <a:xfrm>
            <a:off x="1292351" y="4262234"/>
            <a:ext cx="1041525" cy="106552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Verdana"/>
                <a:ea typeface="+mn-ea"/>
                <a:cs typeface="+mn-cs"/>
              </a:rPr>
              <a:t>SDAC</a:t>
            </a:r>
          </a:p>
        </p:txBody>
      </p:sp>
      <p:sp>
        <p:nvSpPr>
          <p:cNvPr id="16" name="Rectangle 15">
            <a:extLst>
              <a:ext uri="{FF2B5EF4-FFF2-40B4-BE49-F238E27FC236}">
                <a16:creationId xmlns:a16="http://schemas.microsoft.com/office/drawing/2014/main" id="{BC2E3FB3-E76C-86D0-D8D2-FD6FC952C82C}"/>
              </a:ext>
            </a:extLst>
          </p:cNvPr>
          <p:cNvSpPr/>
          <p:nvPr/>
        </p:nvSpPr>
        <p:spPr>
          <a:xfrm>
            <a:off x="2392606" y="4262234"/>
            <a:ext cx="1264994" cy="106552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0000"/>
                </a:solidFill>
                <a:effectLst/>
                <a:uLnTx/>
                <a:uFillTx/>
                <a:latin typeface="Verdana"/>
                <a:ea typeface="+mn-ea"/>
                <a:cs typeface="+mn-cs"/>
              </a:rPr>
              <a:t>SIDC</a:t>
            </a:r>
          </a:p>
        </p:txBody>
      </p:sp>
    </p:spTree>
    <p:extLst>
      <p:ext uri="{BB962C8B-B14F-4D97-AF65-F5344CB8AC3E}">
        <p14:creationId xmlns:p14="http://schemas.microsoft.com/office/powerpoint/2010/main" val="82577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0A5F5-AF30-95F9-DD4A-17DCB8D85AD7}"/>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7F1129C1-E00D-4C52-580A-36A1F25AC7C1}"/>
              </a:ext>
            </a:extLst>
          </p:cNvPr>
          <p:cNvGraphicFramePr>
            <a:graphicFrameLocks/>
          </p:cNvGraphicFramePr>
          <p:nvPr>
            <p:custDataLst>
              <p:tags r:id="rId1"/>
            </p:custDataLst>
            <p:extLst>
              <p:ext uri="{D42A27DB-BD31-4B8C-83A1-F6EECF244321}">
                <p14:modId xmlns:p14="http://schemas.microsoft.com/office/powerpoint/2010/main" val="19628539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622E5905-EEAC-7A8F-6A06-432CDD16B539}"/>
              </a:ext>
            </a:extLst>
          </p:cNvPr>
          <p:cNvSpPr>
            <a:spLocks noGrp="1"/>
          </p:cNvSpPr>
          <p:nvPr>
            <p:ph type="title"/>
          </p:nvPr>
        </p:nvSpPr>
        <p:spPr/>
        <p:txBody>
          <a:bodyPr vert="horz" rIns="0"/>
          <a:lstStyle/>
          <a:p>
            <a:r>
              <a:rPr lang="en-US"/>
              <a:t>Market coupling IT architecture</a:t>
            </a:r>
            <a:br>
              <a:rPr lang="en-US" b="0"/>
            </a:br>
            <a:r>
              <a:rPr lang="en-US" b="0"/>
              <a:t>Operational stability does not by itself demonstrate long-term future fitness</a:t>
            </a:r>
          </a:p>
        </p:txBody>
      </p:sp>
      <p:pic>
        <p:nvPicPr>
          <p:cNvPr id="5" name="Picture 4">
            <a:extLst>
              <a:ext uri="{FF2B5EF4-FFF2-40B4-BE49-F238E27FC236}">
                <a16:creationId xmlns:a16="http://schemas.microsoft.com/office/drawing/2014/main" id="{E40777D5-5A1F-9FDD-17E6-09A6749E8A6A}"/>
              </a:ext>
            </a:extLst>
          </p:cNvPr>
          <p:cNvPicPr>
            <a:picLocks noChangeAspect="1"/>
          </p:cNvPicPr>
          <p:nvPr/>
        </p:nvPicPr>
        <p:blipFill>
          <a:blip r:embed="rId5"/>
          <a:stretch>
            <a:fillRect/>
          </a:stretch>
        </p:blipFill>
        <p:spPr>
          <a:xfrm>
            <a:off x="435428" y="1097277"/>
            <a:ext cx="5374447" cy="5053749"/>
          </a:xfrm>
          <a:prstGeom prst="rect">
            <a:avLst/>
          </a:prstGeom>
          <a:ln>
            <a:solidFill>
              <a:schemeClr val="tx1"/>
            </a:solidFill>
          </a:ln>
        </p:spPr>
      </p:pic>
      <p:sp>
        <p:nvSpPr>
          <p:cNvPr id="3" name="Rectangle 2">
            <a:extLst>
              <a:ext uri="{FF2B5EF4-FFF2-40B4-BE49-F238E27FC236}">
                <a16:creationId xmlns:a16="http://schemas.microsoft.com/office/drawing/2014/main" id="{7764F5AF-8BA1-2547-DE27-ECBBB3CBFCEA}"/>
              </a:ext>
            </a:extLst>
          </p:cNvPr>
          <p:cNvSpPr/>
          <p:nvPr/>
        </p:nvSpPr>
        <p:spPr>
          <a:xfrm>
            <a:off x="6965795" y="1520359"/>
            <a:ext cx="4497659" cy="52330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Verdana"/>
                <a:ea typeface="+mn-ea"/>
                <a:cs typeface="+mn-cs"/>
              </a:rPr>
              <a:t>Changeability and lifecycle</a:t>
            </a:r>
          </a:p>
        </p:txBody>
      </p:sp>
      <p:sp>
        <p:nvSpPr>
          <p:cNvPr id="4" name="TextBox 3">
            <a:extLst>
              <a:ext uri="{FF2B5EF4-FFF2-40B4-BE49-F238E27FC236}">
                <a16:creationId xmlns:a16="http://schemas.microsoft.com/office/drawing/2014/main" id="{767B4781-DCA1-A3EB-1B75-8E73F39E9C2E}"/>
              </a:ext>
            </a:extLst>
          </p:cNvPr>
          <p:cNvSpPr txBox="1"/>
          <p:nvPr/>
        </p:nvSpPr>
        <p:spPr>
          <a:xfrm>
            <a:off x="6965795" y="2227786"/>
            <a:ext cx="4497659" cy="2492990"/>
          </a:xfrm>
          <a:prstGeom prst="rect">
            <a:avLst/>
          </a:prstGeom>
          <a:noFill/>
        </p:spPr>
        <p:txBody>
          <a:bodyPr wrap="square" lIns="91440" tIns="45720" rIns="91440" bIns="45720" rtlCol="0"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Change and testing scope follows </a:t>
            </a:r>
            <a:r>
              <a:rPr kumimoji="0" lang="en-US" sz="1200" b="1" i="0" u="none" strike="noStrike" kern="1200" cap="none" spc="0" normalizeH="0" baseline="0" noProof="0">
                <a:ln>
                  <a:noFill/>
                </a:ln>
                <a:solidFill>
                  <a:prstClr val="black"/>
                </a:solidFill>
                <a:effectLst/>
                <a:uLnTx/>
                <a:uFillTx/>
                <a:latin typeface="Verdana"/>
                <a:ea typeface="+mn-ea"/>
                <a:cs typeface="+mn-cs"/>
              </a:rPr>
              <a:t>technical and </a:t>
            </a:r>
            <a:r>
              <a:rPr kumimoji="0" lang="en-US" sz="1200" b="1" i="0" u="none" strike="noStrike" kern="1200" cap="none" spc="0" normalizeH="0" baseline="0" noProof="0" err="1">
                <a:ln>
                  <a:noFill/>
                </a:ln>
                <a:solidFill>
                  <a:prstClr val="black"/>
                </a:solidFill>
                <a:effectLst/>
                <a:uLnTx/>
                <a:uFillTx/>
                <a:latin typeface="Verdana"/>
                <a:ea typeface="+mn-ea"/>
                <a:cs typeface="+mn-cs"/>
              </a:rPr>
              <a:t>organisational</a:t>
            </a:r>
            <a:r>
              <a:rPr kumimoji="0" lang="en-US" sz="1200" b="1" i="0" u="none" strike="noStrike" kern="1200" cap="none" spc="0" normalizeH="0" baseline="0" noProof="0">
                <a:ln>
                  <a:noFill/>
                </a:ln>
                <a:solidFill>
                  <a:prstClr val="black"/>
                </a:solidFill>
                <a:effectLst/>
                <a:uLnTx/>
                <a:uFillTx/>
                <a:latin typeface="Verdana"/>
                <a:ea typeface="+mn-ea"/>
                <a:cs typeface="+mn-cs"/>
              </a:rPr>
              <a:t> dependencies</a:t>
            </a:r>
            <a:r>
              <a:rPr kumimoji="0" lang="en-US" sz="1200" b="0" i="0" u="none" strike="noStrike" kern="1200" cap="none" spc="0" normalizeH="0" baseline="0" noProof="0">
                <a:ln>
                  <a:noFill/>
                </a:ln>
                <a:solidFill>
                  <a:prstClr val="black"/>
                </a:solidFill>
                <a:effectLst/>
                <a:uLnTx/>
                <a:uFillTx/>
                <a:latin typeface="Verdana"/>
                <a:ea typeface="+mn-ea"/>
                <a:cs typeface="+mn-cs"/>
              </a:rPr>
              <a:t>, not only the function being changed.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Similar changes may require </a:t>
            </a:r>
            <a:r>
              <a:rPr kumimoji="0" lang="en-US" sz="1200" b="1" i="0" u="none" strike="noStrike" kern="1200" cap="none" spc="0" normalizeH="0" baseline="0" noProof="0">
                <a:ln>
                  <a:noFill/>
                </a:ln>
                <a:solidFill>
                  <a:prstClr val="black"/>
                </a:solidFill>
                <a:effectLst/>
                <a:uLnTx/>
                <a:uFillTx/>
                <a:latin typeface="Verdana"/>
                <a:ea typeface="+mn-ea"/>
                <a:cs typeface="+mn-cs"/>
              </a:rPr>
              <a:t>parallel implementation and regression testing </a:t>
            </a:r>
            <a:r>
              <a:rPr kumimoji="0" lang="en-US" sz="1200" b="0" i="0" u="none" strike="noStrike" kern="1200" cap="none" spc="0" normalizeH="0" baseline="0" noProof="0">
                <a:ln>
                  <a:noFill/>
                </a:ln>
                <a:solidFill>
                  <a:prstClr val="black"/>
                </a:solidFill>
                <a:effectLst/>
                <a:uLnTx/>
                <a:uFillTx/>
                <a:latin typeface="Verdana"/>
                <a:ea typeface="+mn-ea"/>
                <a:cs typeface="+mn-cs"/>
              </a:rPr>
              <a:t>across different processes.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Long-term lifecycle, knowledge ownership and platform dependencies across central systems need </a:t>
            </a:r>
            <a:r>
              <a:rPr kumimoji="0" lang="en-US" sz="1200" b="1" i="0" u="none" strike="noStrike" kern="1200" cap="none" spc="0" normalizeH="0" baseline="0" noProof="0">
                <a:ln>
                  <a:noFill/>
                </a:ln>
                <a:solidFill>
                  <a:prstClr val="black"/>
                </a:solidFill>
                <a:effectLst/>
                <a:uLnTx/>
                <a:uFillTx/>
                <a:latin typeface="Verdana"/>
                <a:ea typeface="+mn-ea"/>
                <a:cs typeface="+mn-cs"/>
              </a:rPr>
              <a:t>explicit assessment </a:t>
            </a:r>
            <a:r>
              <a:rPr kumimoji="0" lang="en-US" sz="1200" b="0" i="0" u="none" strike="noStrike" kern="1200" cap="none" spc="0" normalizeH="0" baseline="0" noProof="0">
                <a:ln>
                  <a:noFill/>
                </a:ln>
                <a:solidFill>
                  <a:prstClr val="black"/>
                </a:solidFill>
                <a:effectLst/>
                <a:uLnTx/>
                <a:uFillTx/>
                <a:latin typeface="Verdana"/>
                <a:ea typeface="+mn-ea"/>
                <a:cs typeface="+mn-cs"/>
              </a:rPr>
              <a:t>to reveal architectural constraints, dependency concentration and future optionality before major investment decisions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Verdana"/>
                <a:ea typeface="+mn-ea"/>
                <a:cs typeface="+mn-cs"/>
              </a:rPr>
              <a:t>Operationally stable </a:t>
            </a:r>
            <a:r>
              <a:rPr kumimoji="0" lang="en-US" sz="1200" b="1" i="0" u="none" strike="noStrike" kern="1200" cap="none" spc="0" normalizeH="0" baseline="0" noProof="0">
                <a:ln>
                  <a:noFill/>
                </a:ln>
                <a:solidFill>
                  <a:prstClr val="black"/>
                </a:solidFill>
                <a:effectLst/>
                <a:uLnTx/>
                <a:uFillTx/>
                <a:latin typeface="Verdana"/>
                <a:ea typeface="+mn-ea"/>
                <a:cs typeface="+mn-cs"/>
              </a:rPr>
              <a:t>does not automatically mean fit for the next decade</a:t>
            </a:r>
            <a:r>
              <a:rPr kumimoji="0" lang="en-US" sz="1200" b="0" i="0" u="none" strike="noStrike" kern="1200" cap="none" spc="0" normalizeH="0" baseline="0" noProof="0">
                <a:ln>
                  <a:noFill/>
                </a:ln>
                <a:solidFill>
                  <a:prstClr val="black"/>
                </a:solidFill>
                <a:effectLst/>
                <a:uLnTx/>
                <a:uFillTx/>
                <a:latin typeface="Verdana"/>
                <a:ea typeface="+mn-ea"/>
                <a:cs typeface="+mn-cs"/>
              </a:rPr>
              <a:t>.</a:t>
            </a:r>
          </a:p>
        </p:txBody>
      </p:sp>
      <p:sp>
        <p:nvSpPr>
          <p:cNvPr id="6" name="Rectangle 5">
            <a:extLst>
              <a:ext uri="{FF2B5EF4-FFF2-40B4-BE49-F238E27FC236}">
                <a16:creationId xmlns:a16="http://schemas.microsoft.com/office/drawing/2014/main" id="{D1814CEF-FB0E-C706-2F32-08E875355330}"/>
              </a:ext>
            </a:extLst>
          </p:cNvPr>
          <p:cNvSpPr/>
          <p:nvPr/>
        </p:nvSpPr>
        <p:spPr>
          <a:xfrm>
            <a:off x="1048512" y="4303776"/>
            <a:ext cx="4059936" cy="9997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latin typeface="Verdana"/>
                <a:ea typeface="+mn-ea"/>
                <a:cs typeface="+mn-cs"/>
              </a:rPr>
              <a:t>Explicit assessment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0000"/>
                </a:solidFill>
                <a:effectLst/>
                <a:uLnTx/>
                <a:uFillTx/>
                <a:latin typeface="Verdana"/>
                <a:ea typeface="+mn-ea"/>
                <a:cs typeface="+mn-cs"/>
              </a:rPr>
              <a:t>needed</a:t>
            </a:r>
          </a:p>
        </p:txBody>
      </p:sp>
    </p:spTree>
    <p:extLst>
      <p:ext uri="{BB962C8B-B14F-4D97-AF65-F5344CB8AC3E}">
        <p14:creationId xmlns:p14="http://schemas.microsoft.com/office/powerpoint/2010/main" val="1338346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hink-cell data - do not delete" hidden="1">
            <a:extLst>
              <a:ext uri="{FF2B5EF4-FFF2-40B4-BE49-F238E27FC236}">
                <a16:creationId xmlns:a16="http://schemas.microsoft.com/office/drawing/2014/main" id="{A0705FEE-1D58-2EBA-BBF7-E26390BA5FF9}"/>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28" name="think-cell data - do not delete" hidden="1">
                        <a:extLst>
                          <a:ext uri="{FF2B5EF4-FFF2-40B4-BE49-F238E27FC236}">
                            <a16:creationId xmlns:a16="http://schemas.microsoft.com/office/drawing/2014/main" id="{A0705FEE-1D58-2EBA-BBF7-E26390BA5FF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9" name="Title 1">
            <a:extLst>
              <a:ext uri="{FF2B5EF4-FFF2-40B4-BE49-F238E27FC236}">
                <a16:creationId xmlns:a16="http://schemas.microsoft.com/office/drawing/2014/main" id="{C9A59D03-C1C8-FF24-6EC2-EACF24AF572F}"/>
              </a:ext>
            </a:extLst>
          </p:cNvPr>
          <p:cNvSpPr txBox="1">
            <a:spLocks/>
          </p:cNvSpPr>
          <p:nvPr/>
        </p:nvSpPr>
        <p:spPr>
          <a:xfrm>
            <a:off x="515938" y="353568"/>
            <a:ext cx="11160125" cy="617982"/>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1800" b="1" kern="1200">
                <a:solidFill>
                  <a:schemeClr val="tx1"/>
                </a:solidFill>
                <a:latin typeface="+mj-lt"/>
                <a:ea typeface="+mj-ea"/>
                <a:cs typeface="+mj-cs"/>
              </a:defRPr>
            </a:lvl1pPr>
          </a:lstStyle>
          <a:p>
            <a:r>
              <a:rPr lang="en-US"/>
              <a:t>In the next period we will utilize the common information base we have created to develop scenarios for the future Market Coupling IT architecture vision</a:t>
            </a:r>
          </a:p>
        </p:txBody>
      </p:sp>
      <p:pic>
        <p:nvPicPr>
          <p:cNvPr id="30" name="Graphic 29">
            <a:extLst>
              <a:ext uri="{FF2B5EF4-FFF2-40B4-BE49-F238E27FC236}">
                <a16:creationId xmlns:a16="http://schemas.microsoft.com/office/drawing/2014/main" id="{3CB6F011-294E-D470-C313-AA570F5A33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1554" y="1564836"/>
            <a:ext cx="8200431" cy="3702108"/>
          </a:xfrm>
          <a:prstGeom prst="rect">
            <a:avLst/>
          </a:prstGeom>
        </p:spPr>
      </p:pic>
      <p:sp>
        <p:nvSpPr>
          <p:cNvPr id="31" name="TextBox 30">
            <a:extLst>
              <a:ext uri="{FF2B5EF4-FFF2-40B4-BE49-F238E27FC236}">
                <a16:creationId xmlns:a16="http://schemas.microsoft.com/office/drawing/2014/main" id="{F079250B-FADB-832F-DC50-C04C3FC7C09C}"/>
              </a:ext>
            </a:extLst>
          </p:cNvPr>
          <p:cNvSpPr txBox="1"/>
          <p:nvPr/>
        </p:nvSpPr>
        <p:spPr>
          <a:xfrm>
            <a:off x="8851392" y="1564836"/>
            <a:ext cx="3072384" cy="5109091"/>
          </a:xfrm>
          <a:prstGeom prst="rect">
            <a:avLst/>
          </a:prstGeom>
          <a:noFill/>
        </p:spPr>
        <p:txBody>
          <a:bodyPr wrap="square" lIns="91440" tIns="45720" rIns="91440" bIns="45720" rtlCol="0" anchor="t">
            <a:spAutoFit/>
          </a:bodyPr>
          <a:lstStyle/>
          <a:p>
            <a:r>
              <a:rPr lang="en-US" sz="1400" b="1"/>
              <a:t>Activities in next period</a:t>
            </a:r>
            <a:endParaRPr lang="en-US" sz="1400" b="1">
              <a:ea typeface="Verdana"/>
            </a:endParaRPr>
          </a:p>
          <a:p>
            <a:pPr marL="285750" indent="-285750">
              <a:buFont typeface="Arial" panose="020B0604020202020204" pitchFamily="34" charset="0"/>
              <a:buChar char="•"/>
            </a:pPr>
            <a:r>
              <a:rPr lang="en-US" sz="1400"/>
              <a:t>Finalise post-coupling HLA</a:t>
            </a:r>
          </a:p>
          <a:p>
            <a:pPr marL="285750" indent="-285750">
              <a:buFont typeface="Arial" panose="020B0604020202020204" pitchFamily="34" charset="0"/>
              <a:buChar char="•"/>
            </a:pPr>
            <a:r>
              <a:rPr lang="en-US" sz="1400" err="1">
                <a:ea typeface="Verdana"/>
              </a:rPr>
              <a:t>Finalise</a:t>
            </a:r>
            <a:r>
              <a:rPr lang="en-US" sz="1400">
                <a:ea typeface="Verdana"/>
              </a:rPr>
              <a:t> review of pain points</a:t>
            </a:r>
            <a:endParaRPr lang="en-US" sz="1400"/>
          </a:p>
          <a:p>
            <a:pPr marL="285750" indent="-285750">
              <a:buFont typeface="Arial" panose="020B0604020202020204" pitchFamily="34" charset="0"/>
              <a:buChar char="•"/>
            </a:pPr>
            <a:r>
              <a:rPr lang="en-US" sz="1400"/>
              <a:t>Gather and review current performance data</a:t>
            </a:r>
          </a:p>
          <a:p>
            <a:pPr marL="285750" indent="-285750">
              <a:buFont typeface="Arial" panose="020B0604020202020204" pitchFamily="34" charset="0"/>
              <a:buChar char="•"/>
            </a:pPr>
            <a:r>
              <a:rPr lang="en-US" sz="1400"/>
              <a:t>Assess costs for developing and operating MC IT architecture</a:t>
            </a:r>
          </a:p>
          <a:p>
            <a:pPr marL="285750" indent="-285750">
              <a:buFont typeface="Arial" panose="020B0604020202020204" pitchFamily="34" charset="0"/>
              <a:buChar char="•"/>
            </a:pPr>
            <a:r>
              <a:rPr lang="en-US" sz="1400"/>
              <a:t>Gather future requirements </a:t>
            </a:r>
          </a:p>
          <a:p>
            <a:pPr marL="285750" indent="-285750">
              <a:buFont typeface="Arial" panose="020B0604020202020204" pitchFamily="34" charset="0"/>
              <a:buChar char="•"/>
            </a:pPr>
            <a:r>
              <a:rPr lang="en-US" sz="1400"/>
              <a:t>Develop future scenarios for the IT architecture vision </a:t>
            </a:r>
          </a:p>
          <a:p>
            <a:pPr marL="285750" indent="-285750">
              <a:buFont typeface="Arial" panose="020B0604020202020204" pitchFamily="34" charset="0"/>
              <a:buChar char="•"/>
            </a:pPr>
            <a:r>
              <a:rPr lang="en-US" sz="1400"/>
              <a:t>Plan for RFI phase to make evidence-based decision-making related to central systems</a:t>
            </a:r>
          </a:p>
          <a:p>
            <a:pPr marL="285750" indent="-285750">
              <a:buFont typeface="Arial" panose="020B0604020202020204" pitchFamily="34" charset="0"/>
              <a:buChar char="•"/>
            </a:pPr>
            <a:endParaRPr lang="en-US" sz="1400"/>
          </a:p>
          <a:p>
            <a:r>
              <a:rPr lang="en-US" sz="1400" b="1"/>
              <a:t>Key milestones:</a:t>
            </a:r>
            <a:endParaRPr lang="en-US" sz="1400"/>
          </a:p>
          <a:p>
            <a:pPr marL="285750" indent="-285750">
              <a:buFont typeface="Arial" panose="020B0604020202020204" pitchFamily="34" charset="0"/>
              <a:buChar char="•"/>
            </a:pPr>
            <a:r>
              <a:rPr lang="en-US" sz="1400"/>
              <a:t>Future requirements and scenarios deliveries for MCSC in November and Q1</a:t>
            </a:r>
          </a:p>
          <a:p>
            <a:pPr marL="285750" indent="-285750">
              <a:buFont typeface="Arial" panose="020B0604020202020204" pitchFamily="34" charset="0"/>
              <a:buChar char="•"/>
            </a:pPr>
            <a:endParaRPr lang="en-US" sz="1400"/>
          </a:p>
          <a:p>
            <a:pPr marL="285750" indent="-285750">
              <a:buFont typeface="Arial" panose="020B0604020202020204" pitchFamily="34" charset="0"/>
              <a:buChar char="•"/>
            </a:pPr>
            <a:endParaRPr lang="en-US" sz="1400"/>
          </a:p>
          <a:p>
            <a:endParaRPr lang="en-US" b="1"/>
          </a:p>
        </p:txBody>
      </p:sp>
    </p:spTree>
    <p:extLst>
      <p:ext uri="{BB962C8B-B14F-4D97-AF65-F5344CB8AC3E}">
        <p14:creationId xmlns:p14="http://schemas.microsoft.com/office/powerpoint/2010/main" val="1217296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758C1DB-6254-FBD6-A5CF-70838FD1E416}"/>
            </a:ext>
          </a:extLst>
        </p:cNvPr>
        <p:cNvGrpSpPr/>
        <p:nvPr/>
      </p:nvGrpSpPr>
      <p:grpSpPr>
        <a:xfrm>
          <a:off x="0" y="0"/>
          <a:ext cx="0" cy="0"/>
          <a:chOff x="0" y="0"/>
          <a:chExt cx="0" cy="0"/>
        </a:xfrm>
      </p:grpSpPr>
      <p:graphicFrame>
        <p:nvGraphicFramePr>
          <p:cNvPr id="110" name="think-cell data - do not delete" hidden="1">
            <a:extLst>
              <a:ext uri="{FF2B5EF4-FFF2-40B4-BE49-F238E27FC236}">
                <a16:creationId xmlns:a16="http://schemas.microsoft.com/office/drawing/2014/main" id="{D5BA74C3-8AD2-2B50-E1A0-0722B3F38B60}"/>
              </a:ext>
            </a:extLst>
          </p:cNvPr>
          <p:cNvGraphicFramePr>
            <a:graphicFrameLocks/>
          </p:cNvGraphicFramePr>
          <p:nvPr>
            <p:custDataLst>
              <p:tags r:id="rId1"/>
            </p:custDataLst>
            <p:extLst>
              <p:ext uri="{D42A27DB-BD31-4B8C-83A1-F6EECF244321}">
                <p14:modId xmlns:p14="http://schemas.microsoft.com/office/powerpoint/2010/main" val="73314362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67" imgW="7772400" imgH="10058400" progId="TCLayout.ActiveDocument.1">
                  <p:embed/>
                </p:oleObj>
              </mc:Choice>
              <mc:Fallback>
                <p:oleObj name="thinkcell Slide" r:id="rId167" imgW="7772400" imgH="10058400" progId="TCLayout.ActiveDocument.1">
                  <p:embed/>
                  <p:pic>
                    <p:nvPicPr>
                      <p:cNvPr id="110" name="think-cell data - do not delete" hidden="1">
                        <a:extLst>
                          <a:ext uri="{FF2B5EF4-FFF2-40B4-BE49-F238E27FC236}">
                            <a16:creationId xmlns:a16="http://schemas.microsoft.com/office/drawing/2014/main" id="{D5BA74C3-8AD2-2B50-E1A0-0722B3F38B60}"/>
                          </a:ext>
                        </a:extLst>
                      </p:cNvPr>
                      <p:cNvPicPr/>
                      <p:nvPr/>
                    </p:nvPicPr>
                    <p:blipFill>
                      <a:blip r:embed="rId168"/>
                      <a:stretch>
                        <a:fillRect/>
                      </a:stretch>
                    </p:blipFill>
                    <p:spPr>
                      <a:xfrm>
                        <a:off x="1588" y="1588"/>
                        <a:ext cx="1227" cy="1588"/>
                      </a:xfrm>
                      <a:prstGeom prst="rect">
                        <a:avLst/>
                      </a:prstGeom>
                    </p:spPr>
                  </p:pic>
                </p:oleObj>
              </mc:Fallback>
            </mc:AlternateContent>
          </a:graphicData>
        </a:graphic>
      </p:graphicFrame>
      <p:pic>
        <p:nvPicPr>
          <p:cNvPr id="741" name="Picture 740">
            <a:extLst>
              <a:ext uri="{FF2B5EF4-FFF2-40B4-BE49-F238E27FC236}">
                <a16:creationId xmlns:a16="http://schemas.microsoft.com/office/drawing/2014/main" id="{F3DFAE02-C479-1E69-7A85-E46FCD2E52C8}"/>
              </a:ext>
            </a:extLst>
          </p:cNvPr>
          <p:cNvPicPr>
            <a:picLocks noChangeAspect="1"/>
          </p:cNvPicPr>
          <p:nvPr/>
        </p:nvPicPr>
        <p:blipFill>
          <a:blip r:embed="rId169"/>
          <a:stretch>
            <a:fillRect/>
          </a:stretch>
        </p:blipFill>
        <p:spPr>
          <a:xfrm>
            <a:off x="9196769" y="175366"/>
            <a:ext cx="2886478" cy="819996"/>
          </a:xfrm>
          <a:prstGeom prst="rect">
            <a:avLst/>
          </a:prstGeom>
        </p:spPr>
      </p:pic>
      <p:sp>
        <p:nvSpPr>
          <p:cNvPr id="2" name="Titre 1">
            <a:extLst>
              <a:ext uri="{FF2B5EF4-FFF2-40B4-BE49-F238E27FC236}">
                <a16:creationId xmlns:a16="http://schemas.microsoft.com/office/drawing/2014/main" id="{87353A4E-3A2B-9F2C-09E0-1D28417F7E0C}"/>
              </a:ext>
            </a:extLst>
          </p:cNvPr>
          <p:cNvSpPr>
            <a:spLocks noGrp="1"/>
          </p:cNvSpPr>
          <p:nvPr>
            <p:ph type="title"/>
            <p:custDataLst>
              <p:tags r:id="rId2"/>
            </p:custDataLst>
          </p:nvPr>
        </p:nvSpPr>
        <p:spPr>
          <a:xfrm>
            <a:off x="317498" y="255587"/>
            <a:ext cx="11220452" cy="122238"/>
          </a:xfrm>
        </p:spPr>
        <p:txBody>
          <a:bodyPr vert="horz" rIns="0">
            <a:noAutofit/>
          </a:bodyPr>
          <a:lstStyle/>
          <a:p>
            <a:r>
              <a:rPr lang="en-GB"/>
              <a:t>SDAC-SIDC Roadmap and Key Projects</a:t>
            </a:r>
          </a:p>
        </p:txBody>
      </p:sp>
      <p:sp>
        <p:nvSpPr>
          <p:cNvPr id="3" name="Rectangle 2">
            <a:extLst>
              <a:ext uri="{FF2B5EF4-FFF2-40B4-BE49-F238E27FC236}">
                <a16:creationId xmlns:a16="http://schemas.microsoft.com/office/drawing/2014/main" id="{250565D9-E4E7-1B00-7EA0-54244343408D}"/>
              </a:ext>
            </a:extLst>
          </p:cNvPr>
          <p:cNvSpPr/>
          <p:nvPr>
            <p:custDataLst>
              <p:tags r:id="rId3"/>
            </p:custDataLst>
          </p:nvPr>
        </p:nvSpPr>
        <p:spPr bwMode="auto">
          <a:xfrm>
            <a:off x="525463" y="5765800"/>
            <a:ext cx="11012488" cy="182563"/>
          </a:xfrm>
          <a:prstGeom prst="rect">
            <a:avLst/>
          </a:prstGeom>
          <a:solidFill>
            <a:srgbClr val="EDF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4" name="Textplatzhalter 1">
            <a:extLst>
              <a:ext uri="{FF2B5EF4-FFF2-40B4-BE49-F238E27FC236}">
                <a16:creationId xmlns:a16="http://schemas.microsoft.com/office/drawing/2014/main" id="{C0968568-F9D3-399F-745A-3275F3B97D11}"/>
              </a:ext>
            </a:extLst>
          </p:cNvPr>
          <p:cNvSpPr txBox="1">
            <a:spLocks/>
          </p:cNvSpPr>
          <p:nvPr>
            <p:custDataLst>
              <p:tags r:id="rId4"/>
            </p:custDataLst>
          </p:nvPr>
        </p:nvSpPr>
        <p:spPr bwMode="auto">
          <a:xfrm>
            <a:off x="3187700" y="550863"/>
            <a:ext cx="2101850" cy="260350"/>
          </a:xfrm>
          <a:prstGeom prst="rect">
            <a:avLst/>
          </a:prstGeom>
          <a:solidFill>
            <a:schemeClr val="bg2"/>
          </a:solidFill>
          <a:ln w="9525" cmpd="sng">
            <a:solidFill>
              <a:schemeClr val="bg1">
                <a:lumMod val="50000"/>
              </a:schemeClr>
            </a:solidFill>
          </a:ln>
          <a:effectLst/>
        </p:spPr>
        <p:txBody>
          <a:bodyPr vert="horz" wrap="none" lIns="0" tIns="23813" rIns="0" bIns="2381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352A885B-CAD8-4F3E-ACF8-210FE4211ACB}" type="datetime'''''''''''''''2''''''''''''''''''0''2''''6'''''''''">
              <a:rPr lang="en-GB" altLang="en-US" sz="1400" b="1" smtClean="0">
                <a:solidFill>
                  <a:srgbClr val="000000">
                    <a:lumMod val="75000"/>
                    <a:lumOff val="25000"/>
                  </a:srgbClr>
                </a:solidFill>
                <a:effectLst/>
                <a:latin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2026</a:t>
            </a:fld>
            <a:endParaRPr kumimoji="0" lang="en-GB" sz="1400" b="1" i="0"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endParaRPr>
          </a:p>
        </p:txBody>
      </p:sp>
      <p:sp>
        <p:nvSpPr>
          <p:cNvPr id="6" name="Textplatzhalter 1">
            <a:extLst>
              <a:ext uri="{FF2B5EF4-FFF2-40B4-BE49-F238E27FC236}">
                <a16:creationId xmlns:a16="http://schemas.microsoft.com/office/drawing/2014/main" id="{CD4C2B65-8673-4B2B-BDE8-9C03A3388699}"/>
              </a:ext>
            </a:extLst>
          </p:cNvPr>
          <p:cNvSpPr txBox="1">
            <a:spLocks/>
          </p:cNvSpPr>
          <p:nvPr>
            <p:custDataLst>
              <p:tags r:id="rId5"/>
            </p:custDataLst>
          </p:nvPr>
        </p:nvSpPr>
        <p:spPr bwMode="auto">
          <a:xfrm>
            <a:off x="5289550" y="550863"/>
            <a:ext cx="4168775" cy="260350"/>
          </a:xfrm>
          <a:prstGeom prst="rect">
            <a:avLst/>
          </a:prstGeom>
          <a:solidFill>
            <a:schemeClr val="bg2"/>
          </a:solidFill>
          <a:ln w="9525" cmpd="sng">
            <a:solidFill>
              <a:schemeClr val="bg1">
                <a:lumMod val="50000"/>
              </a:schemeClr>
            </a:solidFill>
          </a:ln>
          <a:effectLst/>
        </p:spPr>
        <p:txBody>
          <a:bodyPr vert="horz" wrap="none" lIns="0" tIns="23813" rIns="0" bIns="2381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8336E4FB-8F7A-4F84-B7E2-DC4595B8D535}" type="datetime'''2''''''0''2''''7'''''''''''''''''''''''''''''''''''">
              <a:rPr lang="en-GB" altLang="en-US" sz="1400" b="1" smtClean="0">
                <a:solidFill>
                  <a:srgbClr val="000000">
                    <a:lumMod val="75000"/>
                    <a:lumOff val="25000"/>
                  </a:srgbClr>
                </a:solidFill>
                <a:effectLst/>
                <a:latin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2027</a:t>
            </a:fld>
            <a:endParaRPr kumimoji="0" lang="en-GB" sz="1400" b="1" i="0"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endParaRPr>
          </a:p>
        </p:txBody>
      </p:sp>
      <p:sp>
        <p:nvSpPr>
          <p:cNvPr id="9" name="Textplatzhalter 1">
            <a:extLst>
              <a:ext uri="{FF2B5EF4-FFF2-40B4-BE49-F238E27FC236}">
                <a16:creationId xmlns:a16="http://schemas.microsoft.com/office/drawing/2014/main" id="{A343AD38-073D-1825-267D-98E9FF0E2D09}"/>
              </a:ext>
            </a:extLst>
          </p:cNvPr>
          <p:cNvSpPr txBox="1">
            <a:spLocks/>
          </p:cNvSpPr>
          <p:nvPr>
            <p:custDataLst>
              <p:tags r:id="rId6"/>
            </p:custDataLst>
          </p:nvPr>
        </p:nvSpPr>
        <p:spPr bwMode="auto">
          <a:xfrm>
            <a:off x="9458325" y="550863"/>
            <a:ext cx="2079625" cy="260350"/>
          </a:xfrm>
          <a:prstGeom prst="rect">
            <a:avLst/>
          </a:prstGeom>
          <a:solidFill>
            <a:schemeClr val="bg2"/>
          </a:solidFill>
          <a:ln w="9525" cmpd="sng">
            <a:solidFill>
              <a:schemeClr val="bg1">
                <a:lumMod val="50000"/>
              </a:schemeClr>
            </a:solidFill>
          </a:ln>
          <a:effectLst/>
        </p:spPr>
        <p:txBody>
          <a:bodyPr vert="horz" wrap="none" lIns="0" tIns="23813" rIns="0" bIns="2381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EFF20217-FE30-4CF8-B908-4D1B8306F236}" type="datetime'''''''''''2''''''''''''''''''0''''''''''''''2''8'''">
              <a:rPr lang="en-GB" altLang="en-US" sz="1400" b="1" smtClean="0">
                <a:solidFill>
                  <a:srgbClr val="000000">
                    <a:lumMod val="75000"/>
                    <a:lumOff val="25000"/>
                  </a:srgbClr>
                </a:solidFill>
                <a:effectLst/>
                <a:latin typeface="Arial" panose="020B0604020202020204" pitchFamily="34" charset="0"/>
              </a:rPr>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2028</a:t>
            </a:fld>
            <a:endParaRPr kumimoji="0" lang="en-GB" sz="1400" b="1" i="0"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mn-cs"/>
            </a:endParaRPr>
          </a:p>
        </p:txBody>
      </p:sp>
      <p:sp>
        <p:nvSpPr>
          <p:cNvPr id="10" name="Textplatzhalter 1">
            <a:extLst>
              <a:ext uri="{FF2B5EF4-FFF2-40B4-BE49-F238E27FC236}">
                <a16:creationId xmlns:a16="http://schemas.microsoft.com/office/drawing/2014/main" id="{2348F7A5-BCC1-A872-C82E-8F994910706C}"/>
              </a:ext>
            </a:extLst>
          </p:cNvPr>
          <p:cNvSpPr txBox="1">
            <a:spLocks/>
          </p:cNvSpPr>
          <p:nvPr>
            <p:custDataLst>
              <p:tags r:id="rId7"/>
            </p:custDataLst>
          </p:nvPr>
        </p:nvSpPr>
        <p:spPr bwMode="auto">
          <a:xfrm>
            <a:off x="3187701" y="811213"/>
            <a:ext cx="1050925"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spcBef>
                <a:spcPct val="0"/>
              </a:spcBef>
              <a:spcAft>
                <a:spcPct val="0"/>
              </a:spcAft>
              <a:buNone/>
              <a:defRPr/>
            </a:pPr>
            <a:fld id="{4906BE53-EEB7-4118-AF00-6ACA3500CD89}" type="datetime'''''Q''''''''''''''''''''''3'''''''''''''''''''''''''''''">
              <a:rPr lang="en-GB" altLang="en-US" sz="1000" b="1" smtClean="0">
                <a:solidFill>
                  <a:srgbClr val="000000">
                    <a:lumMod val="75000"/>
                    <a:lumOff val="25000"/>
                  </a:srgbClr>
                </a:solidFill>
                <a:latin typeface="Arial" panose="020B0604020202020204" pitchFamily="34" charset="0"/>
              </a:rPr>
              <a:pPr marL="0" lvl="0" indent="0" algn="ctr" fontAlgn="base">
                <a:spcBef>
                  <a:spcPct val="0"/>
                </a:spcBef>
                <a:spcAft>
                  <a:spcPct val="0"/>
                </a:spcAft>
                <a:buNone/>
                <a:defRPr/>
              </a:pPr>
              <a:t>Q3</a:t>
            </a:fld>
            <a:endParaRPr kumimoji="0" lang="en-GB" sz="1000" b="1" i="0" strike="noStrike" kern="1200" cap="none" spc="0" normalizeH="0" baseline="0" noProof="0">
              <a:ln>
                <a:noFill/>
              </a:ln>
              <a:solidFill>
                <a:srgbClr val="000000">
                  <a:lumMod val="75000"/>
                  <a:lumOff val="25000"/>
                </a:srgbClr>
              </a:solidFill>
              <a:effectLst/>
              <a:uLnTx/>
              <a:uFillTx/>
              <a:latin typeface="Arial" panose="020B0604020202020204" pitchFamily="34" charset="0"/>
            </a:endParaRPr>
          </a:p>
        </p:txBody>
      </p:sp>
      <p:sp>
        <p:nvSpPr>
          <p:cNvPr id="12" name="Textplatzhalter 1">
            <a:extLst>
              <a:ext uri="{FF2B5EF4-FFF2-40B4-BE49-F238E27FC236}">
                <a16:creationId xmlns:a16="http://schemas.microsoft.com/office/drawing/2014/main" id="{0CB92E2C-9D45-BEBB-B296-22A626BE567C}"/>
              </a:ext>
            </a:extLst>
          </p:cNvPr>
          <p:cNvSpPr txBox="1">
            <a:spLocks/>
          </p:cNvSpPr>
          <p:nvPr>
            <p:custDataLst>
              <p:tags r:id="rId8"/>
            </p:custDataLst>
          </p:nvPr>
        </p:nvSpPr>
        <p:spPr bwMode="auto">
          <a:xfrm>
            <a:off x="4238625" y="811213"/>
            <a:ext cx="1050925"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spcBef>
                <a:spcPct val="0"/>
              </a:spcBef>
              <a:spcAft>
                <a:spcPct val="0"/>
              </a:spcAft>
              <a:buNone/>
              <a:defRPr/>
            </a:pPr>
            <a:fld id="{28CF5B8D-96CE-4F0F-B4C3-F69EF6236B0F}" type="datetime'''Q''''''''''''''''''''''''''''4'''''">
              <a:rPr lang="en-GB" altLang="en-US" sz="1000" b="1" smtClean="0">
                <a:solidFill>
                  <a:srgbClr val="000000">
                    <a:lumMod val="75000"/>
                    <a:lumOff val="25000"/>
                  </a:srgbClr>
                </a:solidFill>
                <a:latin typeface="Arial" panose="020B0604020202020204" pitchFamily="34" charset="0"/>
              </a:rPr>
              <a:pPr marL="0" lvl="0" indent="0" algn="ctr" fontAlgn="base">
                <a:spcBef>
                  <a:spcPct val="0"/>
                </a:spcBef>
                <a:spcAft>
                  <a:spcPct val="0"/>
                </a:spcAft>
                <a:buNone/>
                <a:defRPr/>
              </a:pPr>
              <a:t>Q4</a:t>
            </a:fld>
            <a:endParaRPr kumimoji="0" lang="en-GB" sz="1000" b="1" i="0" strike="noStrike" kern="1200" cap="none" spc="0" normalizeH="0" baseline="0" noProof="0">
              <a:ln>
                <a:noFill/>
              </a:ln>
              <a:solidFill>
                <a:srgbClr val="000000">
                  <a:lumMod val="75000"/>
                  <a:lumOff val="25000"/>
                </a:srgbClr>
              </a:solidFill>
              <a:effectLst/>
              <a:uLnTx/>
              <a:uFillTx/>
              <a:latin typeface="Arial" panose="020B0604020202020204" pitchFamily="34" charset="0"/>
            </a:endParaRPr>
          </a:p>
        </p:txBody>
      </p:sp>
      <p:sp>
        <p:nvSpPr>
          <p:cNvPr id="13" name="Textplatzhalter 1">
            <a:extLst>
              <a:ext uri="{FF2B5EF4-FFF2-40B4-BE49-F238E27FC236}">
                <a16:creationId xmlns:a16="http://schemas.microsoft.com/office/drawing/2014/main" id="{CC4ACFF3-12D0-0BD3-BAA9-FC67D31B5169}"/>
              </a:ext>
            </a:extLst>
          </p:cNvPr>
          <p:cNvSpPr txBox="1">
            <a:spLocks/>
          </p:cNvSpPr>
          <p:nvPr>
            <p:custDataLst>
              <p:tags r:id="rId9"/>
            </p:custDataLst>
          </p:nvPr>
        </p:nvSpPr>
        <p:spPr bwMode="auto">
          <a:xfrm>
            <a:off x="5289550" y="811213"/>
            <a:ext cx="1028700"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spcBef>
                <a:spcPct val="0"/>
              </a:spcBef>
              <a:spcAft>
                <a:spcPct val="0"/>
              </a:spcAft>
              <a:buNone/>
              <a:defRPr/>
            </a:pPr>
            <a:fld id="{3C030F9B-0531-409F-BBFC-26FE78810018}" type="datetime'''Q''''''''''''''''''''''''''''''''''''''''''''''''''''''''1'">
              <a:rPr lang="en-GB" altLang="en-US" sz="1000" b="1" smtClean="0">
                <a:solidFill>
                  <a:srgbClr val="000000">
                    <a:lumMod val="75000"/>
                    <a:lumOff val="25000"/>
                  </a:srgbClr>
                </a:solidFill>
                <a:latin typeface="Arial" panose="020B0604020202020204" pitchFamily="34" charset="0"/>
              </a:rPr>
              <a:pPr marL="0" lvl="0" indent="0" algn="ctr" fontAlgn="base">
                <a:spcBef>
                  <a:spcPct val="0"/>
                </a:spcBef>
                <a:spcAft>
                  <a:spcPct val="0"/>
                </a:spcAft>
                <a:buNone/>
                <a:defRPr/>
              </a:pPr>
              <a:t>Q1</a:t>
            </a:fld>
            <a:endParaRPr kumimoji="0" lang="en-GB" sz="1000" b="1" i="0" strike="noStrike" kern="1200" cap="none" spc="0" normalizeH="0" baseline="0" noProof="0">
              <a:ln>
                <a:noFill/>
              </a:ln>
              <a:solidFill>
                <a:srgbClr val="000000">
                  <a:lumMod val="75000"/>
                  <a:lumOff val="25000"/>
                </a:srgbClr>
              </a:solidFill>
              <a:effectLst/>
              <a:uLnTx/>
              <a:uFillTx/>
              <a:latin typeface="Arial" panose="020B0604020202020204" pitchFamily="34" charset="0"/>
            </a:endParaRPr>
          </a:p>
        </p:txBody>
      </p:sp>
      <p:sp>
        <p:nvSpPr>
          <p:cNvPr id="14" name="Textplatzhalter 1">
            <a:extLst>
              <a:ext uri="{FF2B5EF4-FFF2-40B4-BE49-F238E27FC236}">
                <a16:creationId xmlns:a16="http://schemas.microsoft.com/office/drawing/2014/main" id="{D77A674C-3922-9986-14DD-258ABD8C7F52}"/>
              </a:ext>
            </a:extLst>
          </p:cNvPr>
          <p:cNvSpPr txBox="1">
            <a:spLocks/>
          </p:cNvSpPr>
          <p:nvPr>
            <p:custDataLst>
              <p:tags r:id="rId10"/>
            </p:custDataLst>
          </p:nvPr>
        </p:nvSpPr>
        <p:spPr bwMode="auto">
          <a:xfrm>
            <a:off x="6318250" y="811213"/>
            <a:ext cx="1038225"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spcBef>
                <a:spcPct val="0"/>
              </a:spcBef>
              <a:spcAft>
                <a:spcPct val="0"/>
              </a:spcAft>
              <a:buNone/>
              <a:defRPr/>
            </a:pPr>
            <a:fld id="{4E8A39BF-FE5B-4D30-B642-3C0544039925}" type="datetime'''''Q''''''''''''''''''''2'''''''">
              <a:rPr lang="en-GB" altLang="en-US" sz="1000" b="1" smtClean="0">
                <a:solidFill>
                  <a:srgbClr val="000000">
                    <a:lumMod val="75000"/>
                    <a:lumOff val="25000"/>
                  </a:srgbClr>
                </a:solidFill>
                <a:latin typeface="Arial" panose="020B0604020202020204" pitchFamily="34" charset="0"/>
              </a:rPr>
              <a:pPr marL="0" lvl="0" indent="0" algn="ctr" fontAlgn="base">
                <a:spcBef>
                  <a:spcPct val="0"/>
                </a:spcBef>
                <a:spcAft>
                  <a:spcPct val="0"/>
                </a:spcAft>
                <a:buNone/>
                <a:defRPr/>
              </a:pPr>
              <a:t>Q2</a:t>
            </a:fld>
            <a:endParaRPr kumimoji="0" lang="en-GB" sz="1000" b="1" i="0" strike="noStrike" kern="1200" cap="none" spc="0" normalizeH="0" baseline="0" noProof="0">
              <a:ln>
                <a:noFill/>
              </a:ln>
              <a:solidFill>
                <a:srgbClr val="000000">
                  <a:lumMod val="75000"/>
                  <a:lumOff val="25000"/>
                </a:srgbClr>
              </a:solidFill>
              <a:effectLst/>
              <a:uLnTx/>
              <a:uFillTx/>
              <a:latin typeface="Arial" panose="020B0604020202020204" pitchFamily="34" charset="0"/>
            </a:endParaRPr>
          </a:p>
        </p:txBody>
      </p:sp>
      <p:sp>
        <p:nvSpPr>
          <p:cNvPr id="20" name="Textplatzhalter 1">
            <a:extLst>
              <a:ext uri="{FF2B5EF4-FFF2-40B4-BE49-F238E27FC236}">
                <a16:creationId xmlns:a16="http://schemas.microsoft.com/office/drawing/2014/main" id="{05AA9E24-AA3D-F620-DCAC-329604323557}"/>
              </a:ext>
            </a:extLst>
          </p:cNvPr>
          <p:cNvSpPr txBox="1">
            <a:spLocks/>
          </p:cNvSpPr>
          <p:nvPr>
            <p:custDataLst>
              <p:tags r:id="rId11"/>
            </p:custDataLst>
          </p:nvPr>
        </p:nvSpPr>
        <p:spPr bwMode="auto">
          <a:xfrm>
            <a:off x="7356475" y="811213"/>
            <a:ext cx="1050925"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fontAlgn="base">
              <a:spcBef>
                <a:spcPct val="0"/>
              </a:spcBef>
              <a:spcAft>
                <a:spcPct val="0"/>
              </a:spcAft>
              <a:buNone/>
              <a:defRPr/>
            </a:pPr>
            <a:fld id="{B1A7D22E-875C-49A5-A106-9F59E1712FD5}" type="datetime'''''''Q''''3'''''''''''''''''''''''''''''''''">
              <a:rPr lang="en-GB" altLang="en-US" sz="1000" b="1" smtClean="0">
                <a:solidFill>
                  <a:srgbClr val="000000">
                    <a:lumMod val="75000"/>
                    <a:lumOff val="25000"/>
                  </a:srgbClr>
                </a:solidFill>
                <a:latin typeface="Arial" panose="020B0604020202020204" pitchFamily="34" charset="0"/>
              </a:rPr>
              <a:pPr marL="0" lvl="0" indent="0" algn="ctr" fontAlgn="base">
                <a:spcBef>
                  <a:spcPct val="0"/>
                </a:spcBef>
                <a:spcAft>
                  <a:spcPct val="0"/>
                </a:spcAft>
                <a:buNone/>
                <a:defRPr/>
              </a:pPr>
              <a:t>Q3</a:t>
            </a:fld>
            <a:endParaRPr kumimoji="0" lang="en-GB" sz="1000" b="1" i="0" strike="noStrike" kern="1200" cap="none" spc="0" normalizeH="0" baseline="0" noProof="0">
              <a:ln>
                <a:noFill/>
              </a:ln>
              <a:solidFill>
                <a:srgbClr val="000000">
                  <a:lumMod val="75000"/>
                  <a:lumOff val="25000"/>
                </a:srgbClr>
              </a:solidFill>
              <a:effectLst/>
              <a:uLnTx/>
              <a:uFillTx/>
              <a:latin typeface="Arial" panose="020B0604020202020204" pitchFamily="34" charset="0"/>
            </a:endParaRPr>
          </a:p>
        </p:txBody>
      </p:sp>
      <p:sp>
        <p:nvSpPr>
          <p:cNvPr id="27" name="Textplatzhalter 1">
            <a:extLst>
              <a:ext uri="{FF2B5EF4-FFF2-40B4-BE49-F238E27FC236}">
                <a16:creationId xmlns:a16="http://schemas.microsoft.com/office/drawing/2014/main" id="{83696F59-9644-2809-CA1A-26664BF8A84A}"/>
              </a:ext>
            </a:extLst>
          </p:cNvPr>
          <p:cNvSpPr txBox="1">
            <a:spLocks/>
          </p:cNvSpPr>
          <p:nvPr>
            <p:custDataLst>
              <p:tags r:id="rId12"/>
            </p:custDataLst>
          </p:nvPr>
        </p:nvSpPr>
        <p:spPr bwMode="auto">
          <a:xfrm>
            <a:off x="8407400" y="811213"/>
            <a:ext cx="1050925"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buNone/>
              <a:defRPr/>
            </a:pPr>
            <a:fld id="{CA2498AD-3497-4A53-8353-60DA0EC2971A}" type="datetime'''''''''''''''''''''''''''''''''''''''''''''''Q''''''''4'''''">
              <a:rPr lang="en-GB" altLang="en-US" sz="1000" b="1" smtClean="0">
                <a:solidFill>
                  <a:srgbClr val="000000">
                    <a:lumMod val="75000"/>
                    <a:lumOff val="25000"/>
                  </a:srgbClr>
                </a:solidFill>
                <a:latin typeface="+mn-lt"/>
              </a:rPr>
              <a:pPr marL="0" lvl="0" indent="0" algn="ctr">
                <a:spcBef>
                  <a:spcPct val="0"/>
                </a:spcBef>
                <a:buNone/>
                <a:defRPr/>
              </a:pPr>
              <a:t>Q4</a:t>
            </a:fld>
            <a:endParaRPr kumimoji="0" lang="en-GB" sz="1000" b="1" i="0" strike="noStrike" kern="1200" cap="none" spc="0" normalizeH="0" baseline="0" noProof="0">
              <a:ln>
                <a:noFill/>
              </a:ln>
              <a:solidFill>
                <a:srgbClr val="000000">
                  <a:lumMod val="75000"/>
                  <a:lumOff val="25000"/>
                </a:srgbClr>
              </a:solidFill>
              <a:effectLst/>
              <a:uLnTx/>
              <a:uFillTx/>
              <a:latin typeface="+mn-lt"/>
            </a:endParaRPr>
          </a:p>
        </p:txBody>
      </p:sp>
      <p:sp>
        <p:nvSpPr>
          <p:cNvPr id="28" name="Textplatzhalter 1">
            <a:extLst>
              <a:ext uri="{FF2B5EF4-FFF2-40B4-BE49-F238E27FC236}">
                <a16:creationId xmlns:a16="http://schemas.microsoft.com/office/drawing/2014/main" id="{6B21DE68-6BC9-E332-5F7C-7E00FDB3718C}"/>
              </a:ext>
            </a:extLst>
          </p:cNvPr>
          <p:cNvSpPr txBox="1">
            <a:spLocks/>
          </p:cNvSpPr>
          <p:nvPr>
            <p:custDataLst>
              <p:tags r:id="rId13"/>
            </p:custDataLst>
          </p:nvPr>
        </p:nvSpPr>
        <p:spPr bwMode="auto">
          <a:xfrm>
            <a:off x="9458325" y="811213"/>
            <a:ext cx="1039813"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buNone/>
              <a:defRPr/>
            </a:pPr>
            <a:fld id="{C1E8CF54-92A2-4A56-BAB6-63A047912B1D}" type="datetime'''''''''''''''''''''''''''''''''''''''''''''''Q''1'''">
              <a:rPr lang="en-GB" altLang="en-US" sz="1000" b="1" smtClean="0">
                <a:solidFill>
                  <a:srgbClr val="000000">
                    <a:lumMod val="75000"/>
                    <a:lumOff val="25000"/>
                  </a:srgbClr>
                </a:solidFill>
                <a:latin typeface="+mn-lt"/>
              </a:rPr>
              <a:pPr marL="0" lvl="0" indent="0" algn="ctr">
                <a:spcBef>
                  <a:spcPct val="0"/>
                </a:spcBef>
                <a:buNone/>
                <a:defRPr/>
              </a:pPr>
              <a:t>Q1</a:t>
            </a:fld>
            <a:endParaRPr kumimoji="0" lang="en-GB" sz="1000" b="1" i="0" strike="noStrike" kern="1200" cap="none" spc="0" normalizeH="0" baseline="0" noProof="0">
              <a:ln>
                <a:noFill/>
              </a:ln>
              <a:solidFill>
                <a:srgbClr val="000000">
                  <a:lumMod val="75000"/>
                  <a:lumOff val="25000"/>
                </a:srgbClr>
              </a:solidFill>
              <a:effectLst/>
              <a:uLnTx/>
              <a:uFillTx/>
              <a:latin typeface="+mn-lt"/>
            </a:endParaRPr>
          </a:p>
        </p:txBody>
      </p:sp>
      <p:sp>
        <p:nvSpPr>
          <p:cNvPr id="35" name="Textplatzhalter 1">
            <a:extLst>
              <a:ext uri="{FF2B5EF4-FFF2-40B4-BE49-F238E27FC236}">
                <a16:creationId xmlns:a16="http://schemas.microsoft.com/office/drawing/2014/main" id="{0C7CD6E2-8476-E8C7-34B8-647E1A9003A2}"/>
              </a:ext>
            </a:extLst>
          </p:cNvPr>
          <p:cNvSpPr txBox="1">
            <a:spLocks/>
          </p:cNvSpPr>
          <p:nvPr>
            <p:custDataLst>
              <p:tags r:id="rId14"/>
            </p:custDataLst>
          </p:nvPr>
        </p:nvSpPr>
        <p:spPr bwMode="auto">
          <a:xfrm>
            <a:off x="10498138" y="811213"/>
            <a:ext cx="1039813" cy="187325"/>
          </a:xfrm>
          <a:prstGeom prst="rect">
            <a:avLst/>
          </a:prstGeom>
          <a:noFill/>
          <a:ln w="9525" cmpd="sng">
            <a:solidFill>
              <a:schemeClr val="tx1"/>
            </a:solidFill>
          </a:ln>
          <a:effectLst/>
          <a:extLst>
            <a:ext uri="{909E8E84-426E-40DD-AFC4-6F175D3DCCD1}">
              <a14:hiddenFill xmlns:a14="http://schemas.microsoft.com/office/drawing/2010/main">
                <a:solidFill>
                  <a:schemeClr val="tx2"/>
                </a:solidFill>
              </a14:hiddenFill>
            </a:ext>
          </a:extLst>
        </p:spPr>
        <p:txBody>
          <a:bodyPr vert="horz" wrap="none" lIns="0" tIns="17463" rIns="0" bIns="17463" rtlCol="0" anchor="ctr">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ct val="0"/>
              </a:spcBef>
              <a:buNone/>
              <a:defRPr/>
            </a:pPr>
            <a:fld id="{FFAB4109-AF14-4A12-9050-F2A94ACAC782}" type="datetime'''''Q''''''2'''''''''''''''''''''''''''''''''''''">
              <a:rPr lang="en-GB" altLang="en-US" sz="1000" b="1" smtClean="0">
                <a:solidFill>
                  <a:srgbClr val="000000">
                    <a:lumMod val="75000"/>
                    <a:lumOff val="25000"/>
                  </a:srgbClr>
                </a:solidFill>
                <a:latin typeface="+mn-lt"/>
              </a:rPr>
              <a:pPr marL="0" lvl="0" indent="0" algn="ctr">
                <a:spcBef>
                  <a:spcPct val="0"/>
                </a:spcBef>
                <a:buNone/>
                <a:defRPr/>
              </a:pPr>
              <a:t>Q2</a:t>
            </a:fld>
            <a:endParaRPr kumimoji="0" lang="en-GB" sz="1000" b="1" i="0" strike="noStrike" kern="1200" cap="none" spc="0" normalizeH="0" baseline="0" noProof="0">
              <a:ln>
                <a:noFill/>
              </a:ln>
              <a:solidFill>
                <a:srgbClr val="000000">
                  <a:lumMod val="75000"/>
                  <a:lumOff val="25000"/>
                </a:srgbClr>
              </a:solidFill>
              <a:effectLst/>
              <a:uLnTx/>
              <a:uFillTx/>
              <a:latin typeface="+mn-lt"/>
            </a:endParaRPr>
          </a:p>
        </p:txBody>
      </p:sp>
      <p:cxnSp>
        <p:nvCxnSpPr>
          <p:cNvPr id="36" name="Straight Connector 35">
            <a:extLst>
              <a:ext uri="{FF2B5EF4-FFF2-40B4-BE49-F238E27FC236}">
                <a16:creationId xmlns:a16="http://schemas.microsoft.com/office/drawing/2014/main" id="{DDC6E0F4-FC8D-87CD-C810-520CA9EB1196}"/>
              </a:ext>
            </a:extLst>
          </p:cNvPr>
          <p:cNvCxnSpPr/>
          <p:nvPr>
            <p:custDataLst>
              <p:tags r:id="rId15"/>
            </p:custDataLst>
          </p:nvPr>
        </p:nvCxnSpPr>
        <p:spPr bwMode="auto">
          <a:xfrm>
            <a:off x="7356475" y="1784350"/>
            <a:ext cx="0" cy="25400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B3808076-C1F9-620D-F087-419EB221DEF9}"/>
              </a:ext>
            </a:extLst>
          </p:cNvPr>
          <p:cNvCxnSpPr/>
          <p:nvPr>
            <p:custDataLst>
              <p:tags r:id="rId16"/>
            </p:custDataLst>
          </p:nvPr>
        </p:nvCxnSpPr>
        <p:spPr bwMode="auto">
          <a:xfrm>
            <a:off x="8407400" y="2476500"/>
            <a:ext cx="0" cy="1008063"/>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A0D8CC34-C6DB-4A31-7109-A2A18A184987}"/>
              </a:ext>
            </a:extLst>
          </p:cNvPr>
          <p:cNvCxnSpPr/>
          <p:nvPr>
            <p:custDataLst>
              <p:tags r:id="rId17"/>
            </p:custDataLst>
          </p:nvPr>
        </p:nvCxnSpPr>
        <p:spPr bwMode="auto">
          <a:xfrm>
            <a:off x="7356475" y="4738688"/>
            <a:ext cx="0" cy="145573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61883B48-BDB7-DAE9-FB50-E4523B0DFAD4}"/>
              </a:ext>
            </a:extLst>
          </p:cNvPr>
          <p:cNvCxnSpPr/>
          <p:nvPr>
            <p:custDataLst>
              <p:tags r:id="rId18"/>
            </p:custDataLst>
          </p:nvPr>
        </p:nvCxnSpPr>
        <p:spPr bwMode="auto">
          <a:xfrm>
            <a:off x="7356475" y="998535"/>
            <a:ext cx="0" cy="693738"/>
          </a:xfrm>
          <a:prstGeom prst="line">
            <a:avLst/>
          </a:prstGeom>
          <a:ln w="317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EC306C7-787C-EBFA-EAF1-6A50D75DC3B3}"/>
              </a:ext>
            </a:extLst>
          </p:cNvPr>
          <p:cNvCxnSpPr/>
          <p:nvPr>
            <p:custDataLst>
              <p:tags r:id="rId19"/>
            </p:custDataLst>
          </p:nvPr>
        </p:nvCxnSpPr>
        <p:spPr bwMode="auto">
          <a:xfrm>
            <a:off x="6318250" y="5716588"/>
            <a:ext cx="0" cy="47783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5C7ADC23-2967-3F44-B3D5-7F0DE5C3E35A}"/>
              </a:ext>
            </a:extLst>
          </p:cNvPr>
          <p:cNvCxnSpPr/>
          <p:nvPr>
            <p:custDataLst>
              <p:tags r:id="rId20"/>
            </p:custDataLst>
          </p:nvPr>
        </p:nvCxnSpPr>
        <p:spPr bwMode="auto">
          <a:xfrm>
            <a:off x="6318250" y="5553075"/>
            <a:ext cx="0" cy="7143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 name="Straight Connector 46">
            <a:extLst>
              <a:ext uri="{FF2B5EF4-FFF2-40B4-BE49-F238E27FC236}">
                <a16:creationId xmlns:a16="http://schemas.microsoft.com/office/drawing/2014/main" id="{50BD12EB-BDC7-3CC1-0D15-46AE11ED5514}"/>
              </a:ext>
            </a:extLst>
          </p:cNvPr>
          <p:cNvCxnSpPr/>
          <p:nvPr>
            <p:custDataLst>
              <p:tags r:id="rId21"/>
            </p:custDataLst>
          </p:nvPr>
        </p:nvCxnSpPr>
        <p:spPr bwMode="auto">
          <a:xfrm>
            <a:off x="6318250" y="4575175"/>
            <a:ext cx="0" cy="88582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ED8A1DC4-C66D-3F39-73CC-D92E87F42FC7}"/>
              </a:ext>
            </a:extLst>
          </p:cNvPr>
          <p:cNvCxnSpPr/>
          <p:nvPr>
            <p:custDataLst>
              <p:tags r:id="rId22"/>
            </p:custDataLst>
          </p:nvPr>
        </p:nvCxnSpPr>
        <p:spPr bwMode="auto">
          <a:xfrm>
            <a:off x="6318250" y="3414713"/>
            <a:ext cx="0" cy="106838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5" name="Straight Connector 54">
            <a:extLst>
              <a:ext uri="{FF2B5EF4-FFF2-40B4-BE49-F238E27FC236}">
                <a16:creationId xmlns:a16="http://schemas.microsoft.com/office/drawing/2014/main" id="{908FC868-1188-2631-7BFB-BFF81D5B409B}"/>
              </a:ext>
            </a:extLst>
          </p:cNvPr>
          <p:cNvCxnSpPr/>
          <p:nvPr>
            <p:custDataLst>
              <p:tags r:id="rId23"/>
            </p:custDataLst>
          </p:nvPr>
        </p:nvCxnSpPr>
        <p:spPr bwMode="auto">
          <a:xfrm>
            <a:off x="8407400" y="998533"/>
            <a:ext cx="0" cy="138588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9F8DF311-DA9E-877F-FE26-9E67CA2CD401}"/>
              </a:ext>
            </a:extLst>
          </p:cNvPr>
          <p:cNvCxnSpPr/>
          <p:nvPr>
            <p:custDataLst>
              <p:tags r:id="rId24"/>
            </p:custDataLst>
          </p:nvPr>
        </p:nvCxnSpPr>
        <p:spPr bwMode="auto">
          <a:xfrm>
            <a:off x="6318250" y="2774950"/>
            <a:ext cx="0" cy="54768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5B9A3F5E-0CA9-9438-3D03-9740D302E3AB}"/>
              </a:ext>
            </a:extLst>
          </p:cNvPr>
          <p:cNvCxnSpPr/>
          <p:nvPr>
            <p:custDataLst>
              <p:tags r:id="rId25"/>
            </p:custDataLst>
          </p:nvPr>
        </p:nvCxnSpPr>
        <p:spPr bwMode="auto">
          <a:xfrm>
            <a:off x="7356475" y="2314575"/>
            <a:ext cx="0" cy="233203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1" name="Straight Connector 60">
            <a:extLst>
              <a:ext uri="{FF2B5EF4-FFF2-40B4-BE49-F238E27FC236}">
                <a16:creationId xmlns:a16="http://schemas.microsoft.com/office/drawing/2014/main" id="{C0C4BBA7-5336-21FA-27EB-2F7E9D1517AF}"/>
              </a:ext>
            </a:extLst>
          </p:cNvPr>
          <p:cNvCxnSpPr/>
          <p:nvPr>
            <p:custDataLst>
              <p:tags r:id="rId26"/>
            </p:custDataLst>
          </p:nvPr>
        </p:nvCxnSpPr>
        <p:spPr bwMode="auto">
          <a:xfrm>
            <a:off x="6318250" y="2130425"/>
            <a:ext cx="0" cy="568325"/>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0" name="Straight Connector 449">
            <a:extLst>
              <a:ext uri="{FF2B5EF4-FFF2-40B4-BE49-F238E27FC236}">
                <a16:creationId xmlns:a16="http://schemas.microsoft.com/office/drawing/2014/main" id="{A477368B-BED8-2BCA-D4CE-8CE2F8806589}"/>
              </a:ext>
            </a:extLst>
          </p:cNvPr>
          <p:cNvCxnSpPr/>
          <p:nvPr>
            <p:custDataLst>
              <p:tags r:id="rId27"/>
            </p:custDataLst>
          </p:nvPr>
        </p:nvCxnSpPr>
        <p:spPr bwMode="auto">
          <a:xfrm>
            <a:off x="6318250" y="998535"/>
            <a:ext cx="0" cy="1039813"/>
          </a:xfrm>
          <a:prstGeom prst="line">
            <a:avLst/>
          </a:prstGeom>
          <a:ln w="317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9" name="Straight Connector 458">
            <a:extLst>
              <a:ext uri="{FF2B5EF4-FFF2-40B4-BE49-F238E27FC236}">
                <a16:creationId xmlns:a16="http://schemas.microsoft.com/office/drawing/2014/main" id="{75D3FE53-42DC-4DF1-215B-0A993EE17890}"/>
              </a:ext>
            </a:extLst>
          </p:cNvPr>
          <p:cNvCxnSpPr/>
          <p:nvPr>
            <p:custDataLst>
              <p:tags r:id="rId28"/>
            </p:custDataLst>
          </p:nvPr>
        </p:nvCxnSpPr>
        <p:spPr bwMode="auto">
          <a:xfrm>
            <a:off x="5289550" y="4413250"/>
            <a:ext cx="0" cy="1781175"/>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0" name="Straight Connector 459">
            <a:extLst>
              <a:ext uri="{FF2B5EF4-FFF2-40B4-BE49-F238E27FC236}">
                <a16:creationId xmlns:a16="http://schemas.microsoft.com/office/drawing/2014/main" id="{C06D5A07-1804-7DCC-95D7-9B2EDE6A9848}"/>
              </a:ext>
            </a:extLst>
          </p:cNvPr>
          <p:cNvCxnSpPr/>
          <p:nvPr>
            <p:custDataLst>
              <p:tags r:id="rId29"/>
            </p:custDataLst>
          </p:nvPr>
        </p:nvCxnSpPr>
        <p:spPr bwMode="auto">
          <a:xfrm>
            <a:off x="5289550" y="2476500"/>
            <a:ext cx="0" cy="184467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2" name="Straight Connector 461">
            <a:extLst>
              <a:ext uri="{FF2B5EF4-FFF2-40B4-BE49-F238E27FC236}">
                <a16:creationId xmlns:a16="http://schemas.microsoft.com/office/drawing/2014/main" id="{83B839AD-364D-2451-594F-682E0655F7F6}"/>
              </a:ext>
            </a:extLst>
          </p:cNvPr>
          <p:cNvCxnSpPr/>
          <p:nvPr>
            <p:custDataLst>
              <p:tags r:id="rId30"/>
            </p:custDataLst>
          </p:nvPr>
        </p:nvCxnSpPr>
        <p:spPr bwMode="auto">
          <a:xfrm>
            <a:off x="5289550" y="2130425"/>
            <a:ext cx="0" cy="254000"/>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5" name="Straight Connector 464">
            <a:extLst>
              <a:ext uri="{FF2B5EF4-FFF2-40B4-BE49-F238E27FC236}">
                <a16:creationId xmlns:a16="http://schemas.microsoft.com/office/drawing/2014/main" id="{879CCF63-4C66-C3B0-F74E-E0DB643F2813}"/>
              </a:ext>
            </a:extLst>
          </p:cNvPr>
          <p:cNvCxnSpPr/>
          <p:nvPr>
            <p:custDataLst>
              <p:tags r:id="rId31"/>
            </p:custDataLst>
          </p:nvPr>
        </p:nvCxnSpPr>
        <p:spPr bwMode="auto">
          <a:xfrm>
            <a:off x="5289550" y="998533"/>
            <a:ext cx="0" cy="1039813"/>
          </a:xfrm>
          <a:prstGeom prst="line">
            <a:avLst/>
          </a:prstGeom>
          <a:ln w="317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69" name="Straight Connector 468">
            <a:extLst>
              <a:ext uri="{FF2B5EF4-FFF2-40B4-BE49-F238E27FC236}">
                <a16:creationId xmlns:a16="http://schemas.microsoft.com/office/drawing/2014/main" id="{33BA0CE8-2C54-AFB7-8DE9-110FA865C8EF}"/>
              </a:ext>
            </a:extLst>
          </p:cNvPr>
          <p:cNvCxnSpPr/>
          <p:nvPr>
            <p:custDataLst>
              <p:tags r:id="rId32"/>
            </p:custDataLst>
          </p:nvPr>
        </p:nvCxnSpPr>
        <p:spPr bwMode="auto">
          <a:xfrm>
            <a:off x="4238625" y="5391150"/>
            <a:ext cx="0" cy="803275"/>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0" name="Straight Connector 469">
            <a:extLst>
              <a:ext uri="{FF2B5EF4-FFF2-40B4-BE49-F238E27FC236}">
                <a16:creationId xmlns:a16="http://schemas.microsoft.com/office/drawing/2014/main" id="{0383E1E7-D230-9902-17FF-61448B106894}"/>
              </a:ext>
            </a:extLst>
          </p:cNvPr>
          <p:cNvCxnSpPr/>
          <p:nvPr>
            <p:custDataLst>
              <p:tags r:id="rId33"/>
            </p:custDataLst>
          </p:nvPr>
        </p:nvCxnSpPr>
        <p:spPr bwMode="auto">
          <a:xfrm>
            <a:off x="4238625" y="4249738"/>
            <a:ext cx="0" cy="104933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1" name="Straight Connector 470">
            <a:extLst>
              <a:ext uri="{FF2B5EF4-FFF2-40B4-BE49-F238E27FC236}">
                <a16:creationId xmlns:a16="http://schemas.microsoft.com/office/drawing/2014/main" id="{C3A4702A-5308-52D9-BB7D-69415BDDA22A}"/>
              </a:ext>
            </a:extLst>
          </p:cNvPr>
          <p:cNvCxnSpPr/>
          <p:nvPr>
            <p:custDataLst>
              <p:tags r:id="rId34"/>
            </p:custDataLst>
          </p:nvPr>
        </p:nvCxnSpPr>
        <p:spPr bwMode="auto">
          <a:xfrm>
            <a:off x="4238625" y="3251200"/>
            <a:ext cx="0" cy="90646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4" name="Straight Connector 473">
            <a:extLst>
              <a:ext uri="{FF2B5EF4-FFF2-40B4-BE49-F238E27FC236}">
                <a16:creationId xmlns:a16="http://schemas.microsoft.com/office/drawing/2014/main" id="{D1411935-BF24-0325-39FE-FCE36754C335}"/>
              </a:ext>
            </a:extLst>
          </p:cNvPr>
          <p:cNvCxnSpPr/>
          <p:nvPr>
            <p:custDataLst>
              <p:tags r:id="rId35"/>
            </p:custDataLst>
          </p:nvPr>
        </p:nvCxnSpPr>
        <p:spPr bwMode="auto">
          <a:xfrm>
            <a:off x="4238625" y="1947863"/>
            <a:ext cx="0" cy="1211263"/>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6" name="Straight Connector 475">
            <a:extLst>
              <a:ext uri="{FF2B5EF4-FFF2-40B4-BE49-F238E27FC236}">
                <a16:creationId xmlns:a16="http://schemas.microsoft.com/office/drawing/2014/main" id="{7DA078D7-7D6E-7D77-9720-CE46C29F4AFD}"/>
              </a:ext>
            </a:extLst>
          </p:cNvPr>
          <p:cNvCxnSpPr/>
          <p:nvPr>
            <p:custDataLst>
              <p:tags r:id="rId36"/>
            </p:custDataLst>
          </p:nvPr>
        </p:nvCxnSpPr>
        <p:spPr bwMode="auto">
          <a:xfrm>
            <a:off x="4238625" y="998535"/>
            <a:ext cx="0" cy="857250"/>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7" name="Straight Connector 476">
            <a:extLst>
              <a:ext uri="{FF2B5EF4-FFF2-40B4-BE49-F238E27FC236}">
                <a16:creationId xmlns:a16="http://schemas.microsoft.com/office/drawing/2014/main" id="{CC42BEFE-F4A6-521D-1FE4-C0CEF491EC53}"/>
              </a:ext>
            </a:extLst>
          </p:cNvPr>
          <p:cNvCxnSpPr/>
          <p:nvPr>
            <p:custDataLst>
              <p:tags r:id="rId37"/>
            </p:custDataLst>
          </p:nvPr>
        </p:nvCxnSpPr>
        <p:spPr bwMode="auto">
          <a:xfrm>
            <a:off x="9458325" y="2476500"/>
            <a:ext cx="0" cy="249555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78" name="Straight Connector 477">
            <a:extLst>
              <a:ext uri="{FF2B5EF4-FFF2-40B4-BE49-F238E27FC236}">
                <a16:creationId xmlns:a16="http://schemas.microsoft.com/office/drawing/2014/main" id="{C3E0B93C-AB58-FE33-D24B-6C4D3F499045}"/>
              </a:ext>
            </a:extLst>
          </p:cNvPr>
          <p:cNvCxnSpPr/>
          <p:nvPr>
            <p:custDataLst>
              <p:tags r:id="rId38"/>
            </p:custDataLst>
          </p:nvPr>
        </p:nvCxnSpPr>
        <p:spPr bwMode="auto">
          <a:xfrm>
            <a:off x="525463" y="998538"/>
            <a:ext cx="0" cy="5195888"/>
          </a:xfrm>
          <a:prstGeom prst="line">
            <a:avLst/>
          </a:prstGeom>
          <a:ln w="952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0" name="Straight Connector 479">
            <a:extLst>
              <a:ext uri="{FF2B5EF4-FFF2-40B4-BE49-F238E27FC236}">
                <a16:creationId xmlns:a16="http://schemas.microsoft.com/office/drawing/2014/main" id="{D3E733F9-366D-B9C2-292E-AEA8AFC8EA10}"/>
              </a:ext>
            </a:extLst>
          </p:cNvPr>
          <p:cNvCxnSpPr/>
          <p:nvPr>
            <p:custDataLst>
              <p:tags r:id="rId39"/>
            </p:custDataLst>
          </p:nvPr>
        </p:nvCxnSpPr>
        <p:spPr bwMode="auto">
          <a:xfrm>
            <a:off x="11537950" y="998538"/>
            <a:ext cx="0" cy="5195888"/>
          </a:xfrm>
          <a:prstGeom prst="line">
            <a:avLst/>
          </a:prstGeom>
          <a:ln w="952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5" name="Straight Connector 484">
            <a:extLst>
              <a:ext uri="{FF2B5EF4-FFF2-40B4-BE49-F238E27FC236}">
                <a16:creationId xmlns:a16="http://schemas.microsoft.com/office/drawing/2014/main" id="{F598C363-DF1B-FD4B-8002-759A0815EDAB}"/>
              </a:ext>
            </a:extLst>
          </p:cNvPr>
          <p:cNvCxnSpPr/>
          <p:nvPr>
            <p:custDataLst>
              <p:tags r:id="rId40"/>
            </p:custDataLst>
          </p:nvPr>
        </p:nvCxnSpPr>
        <p:spPr bwMode="auto">
          <a:xfrm>
            <a:off x="7356475" y="2130425"/>
            <a:ext cx="0" cy="9207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7" name="Straight Connector 486">
            <a:extLst>
              <a:ext uri="{FF2B5EF4-FFF2-40B4-BE49-F238E27FC236}">
                <a16:creationId xmlns:a16="http://schemas.microsoft.com/office/drawing/2014/main" id="{69AADB10-BC55-9BDA-B588-62ADD939C7E8}"/>
              </a:ext>
            </a:extLst>
          </p:cNvPr>
          <p:cNvCxnSpPr/>
          <p:nvPr>
            <p:custDataLst>
              <p:tags r:id="rId41"/>
            </p:custDataLst>
          </p:nvPr>
        </p:nvCxnSpPr>
        <p:spPr bwMode="auto">
          <a:xfrm>
            <a:off x="3187700" y="998538"/>
            <a:ext cx="0" cy="5195888"/>
          </a:xfrm>
          <a:prstGeom prst="line">
            <a:avLst/>
          </a:prstGeom>
          <a:ln w="952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89" name="Straight Connector 488">
            <a:extLst>
              <a:ext uri="{FF2B5EF4-FFF2-40B4-BE49-F238E27FC236}">
                <a16:creationId xmlns:a16="http://schemas.microsoft.com/office/drawing/2014/main" id="{734BE696-4587-1417-8012-7B423D790472}"/>
              </a:ext>
            </a:extLst>
          </p:cNvPr>
          <p:cNvCxnSpPr/>
          <p:nvPr>
            <p:custDataLst>
              <p:tags r:id="rId42"/>
            </p:custDataLst>
          </p:nvPr>
        </p:nvCxnSpPr>
        <p:spPr bwMode="auto">
          <a:xfrm>
            <a:off x="10498138" y="3740150"/>
            <a:ext cx="0" cy="245427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93" name="Straight Connector 492">
            <a:extLst>
              <a:ext uri="{FF2B5EF4-FFF2-40B4-BE49-F238E27FC236}">
                <a16:creationId xmlns:a16="http://schemas.microsoft.com/office/drawing/2014/main" id="{BD59EC54-AAB8-A299-3632-A1CE67FF8C00}"/>
              </a:ext>
            </a:extLst>
          </p:cNvPr>
          <p:cNvCxnSpPr/>
          <p:nvPr>
            <p:custDataLst>
              <p:tags r:id="rId43"/>
            </p:custDataLst>
          </p:nvPr>
        </p:nvCxnSpPr>
        <p:spPr bwMode="auto">
          <a:xfrm>
            <a:off x="10498138" y="2476500"/>
            <a:ext cx="0" cy="1171575"/>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97" name="Straight Connector 496">
            <a:extLst>
              <a:ext uri="{FF2B5EF4-FFF2-40B4-BE49-F238E27FC236}">
                <a16:creationId xmlns:a16="http://schemas.microsoft.com/office/drawing/2014/main" id="{5788A08A-3349-71CC-B3C0-A60327038BED}"/>
              </a:ext>
            </a:extLst>
          </p:cNvPr>
          <p:cNvCxnSpPr/>
          <p:nvPr>
            <p:custDataLst>
              <p:tags r:id="rId44"/>
            </p:custDataLst>
          </p:nvPr>
        </p:nvCxnSpPr>
        <p:spPr bwMode="auto">
          <a:xfrm>
            <a:off x="10498138" y="998537"/>
            <a:ext cx="0" cy="138588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99" name="Straight Connector 498">
            <a:extLst>
              <a:ext uri="{FF2B5EF4-FFF2-40B4-BE49-F238E27FC236}">
                <a16:creationId xmlns:a16="http://schemas.microsoft.com/office/drawing/2014/main" id="{5741DCB9-E187-B7BF-D902-B5819EB22FDA}"/>
              </a:ext>
            </a:extLst>
          </p:cNvPr>
          <p:cNvCxnSpPr/>
          <p:nvPr>
            <p:custDataLst>
              <p:tags r:id="rId45"/>
            </p:custDataLst>
          </p:nvPr>
        </p:nvCxnSpPr>
        <p:spPr bwMode="auto">
          <a:xfrm>
            <a:off x="9458325" y="5064125"/>
            <a:ext cx="0" cy="113030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0" name="Straight Connector 499">
            <a:extLst>
              <a:ext uri="{FF2B5EF4-FFF2-40B4-BE49-F238E27FC236}">
                <a16:creationId xmlns:a16="http://schemas.microsoft.com/office/drawing/2014/main" id="{B7598ECE-4EF1-01E7-D972-CD7991491FE9}"/>
              </a:ext>
            </a:extLst>
          </p:cNvPr>
          <p:cNvCxnSpPr/>
          <p:nvPr>
            <p:custDataLst>
              <p:tags r:id="rId46"/>
            </p:custDataLst>
          </p:nvPr>
        </p:nvCxnSpPr>
        <p:spPr bwMode="auto">
          <a:xfrm>
            <a:off x="9458325" y="998537"/>
            <a:ext cx="0" cy="138588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2" name="Straight Connector 501">
            <a:extLst>
              <a:ext uri="{FF2B5EF4-FFF2-40B4-BE49-F238E27FC236}">
                <a16:creationId xmlns:a16="http://schemas.microsoft.com/office/drawing/2014/main" id="{0A9F5281-EA19-1F8C-8BB4-5A3DF8965CC4}"/>
              </a:ext>
            </a:extLst>
          </p:cNvPr>
          <p:cNvCxnSpPr/>
          <p:nvPr>
            <p:custDataLst>
              <p:tags r:id="rId47"/>
            </p:custDataLst>
          </p:nvPr>
        </p:nvCxnSpPr>
        <p:spPr bwMode="auto">
          <a:xfrm>
            <a:off x="8407400" y="5716588"/>
            <a:ext cx="0" cy="477838"/>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3" name="Straight Connector 502">
            <a:extLst>
              <a:ext uri="{FF2B5EF4-FFF2-40B4-BE49-F238E27FC236}">
                <a16:creationId xmlns:a16="http://schemas.microsoft.com/office/drawing/2014/main" id="{FC5966A1-5111-420C-EB4F-5D520BDB9892}"/>
              </a:ext>
            </a:extLst>
          </p:cNvPr>
          <p:cNvCxnSpPr/>
          <p:nvPr>
            <p:custDataLst>
              <p:tags r:id="rId48"/>
            </p:custDataLst>
          </p:nvPr>
        </p:nvCxnSpPr>
        <p:spPr bwMode="auto">
          <a:xfrm>
            <a:off x="8407400" y="4902200"/>
            <a:ext cx="0" cy="722313"/>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4" name="Straight Connector 503">
            <a:extLst>
              <a:ext uri="{FF2B5EF4-FFF2-40B4-BE49-F238E27FC236}">
                <a16:creationId xmlns:a16="http://schemas.microsoft.com/office/drawing/2014/main" id="{85DB3A60-2EE2-6822-271E-BBFE8FD5CC0E}"/>
              </a:ext>
            </a:extLst>
          </p:cNvPr>
          <p:cNvCxnSpPr/>
          <p:nvPr>
            <p:custDataLst>
              <p:tags r:id="rId49"/>
            </p:custDataLst>
          </p:nvPr>
        </p:nvCxnSpPr>
        <p:spPr bwMode="auto">
          <a:xfrm>
            <a:off x="8407400" y="3576638"/>
            <a:ext cx="0" cy="1233488"/>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5" name="Straight Connector 504">
            <a:extLst>
              <a:ext uri="{FF2B5EF4-FFF2-40B4-BE49-F238E27FC236}">
                <a16:creationId xmlns:a16="http://schemas.microsoft.com/office/drawing/2014/main" id="{F450C1C7-F50F-D5C2-180E-BD277ACD97EB}"/>
              </a:ext>
            </a:extLst>
          </p:cNvPr>
          <p:cNvCxnSpPr/>
          <p:nvPr>
            <p:custDataLst>
              <p:tags r:id="rId50"/>
            </p:custDataLst>
          </p:nvPr>
        </p:nvCxnSpPr>
        <p:spPr bwMode="auto">
          <a:xfrm>
            <a:off x="525463" y="2974975"/>
            <a:ext cx="11012488" cy="0"/>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6" name="Straight Connector 505">
            <a:extLst>
              <a:ext uri="{FF2B5EF4-FFF2-40B4-BE49-F238E27FC236}">
                <a16:creationId xmlns:a16="http://schemas.microsoft.com/office/drawing/2014/main" id="{475DA5E3-61D3-EFC8-C9F9-9C62DC3B7914}"/>
              </a:ext>
            </a:extLst>
          </p:cNvPr>
          <p:cNvCxnSpPr/>
          <p:nvPr>
            <p:custDataLst>
              <p:tags r:id="rId51"/>
            </p:custDataLst>
          </p:nvPr>
        </p:nvCxnSpPr>
        <p:spPr bwMode="auto">
          <a:xfrm>
            <a:off x="525463" y="2179638"/>
            <a:ext cx="11012487"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7" name="Straight Connector 506">
            <a:extLst>
              <a:ext uri="{FF2B5EF4-FFF2-40B4-BE49-F238E27FC236}">
                <a16:creationId xmlns:a16="http://schemas.microsoft.com/office/drawing/2014/main" id="{2BF9966F-C317-7619-9E81-1B0FC1D06ADE}"/>
              </a:ext>
            </a:extLst>
          </p:cNvPr>
          <p:cNvCxnSpPr/>
          <p:nvPr>
            <p:custDataLst>
              <p:tags r:id="rId52"/>
            </p:custDataLst>
          </p:nvPr>
        </p:nvCxnSpPr>
        <p:spPr bwMode="auto">
          <a:xfrm>
            <a:off x="525463" y="1997075"/>
            <a:ext cx="11012487" cy="0"/>
          </a:xfrm>
          <a:prstGeom prst="line">
            <a:avLst/>
          </a:prstGeom>
          <a:ln w="317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8" name="Straight Connector 507">
            <a:extLst>
              <a:ext uri="{FF2B5EF4-FFF2-40B4-BE49-F238E27FC236}">
                <a16:creationId xmlns:a16="http://schemas.microsoft.com/office/drawing/2014/main" id="{A9777DE0-C790-8059-9044-7C24D1043FAA}"/>
              </a:ext>
            </a:extLst>
          </p:cNvPr>
          <p:cNvCxnSpPr/>
          <p:nvPr>
            <p:custDataLst>
              <p:tags r:id="rId53"/>
            </p:custDataLst>
          </p:nvPr>
        </p:nvCxnSpPr>
        <p:spPr bwMode="auto">
          <a:xfrm>
            <a:off x="525463" y="5765800"/>
            <a:ext cx="11012488" cy="0"/>
          </a:xfrm>
          <a:prstGeom prst="line">
            <a:avLst/>
          </a:prstGeom>
          <a:ln w="317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9" name="Straight Connector 508">
            <a:extLst>
              <a:ext uri="{FF2B5EF4-FFF2-40B4-BE49-F238E27FC236}">
                <a16:creationId xmlns:a16="http://schemas.microsoft.com/office/drawing/2014/main" id="{7F795BA3-3550-B675-592F-8100E934B4DF}"/>
              </a:ext>
            </a:extLst>
          </p:cNvPr>
          <p:cNvCxnSpPr/>
          <p:nvPr>
            <p:custDataLst>
              <p:tags r:id="rId54"/>
            </p:custDataLst>
          </p:nvPr>
        </p:nvCxnSpPr>
        <p:spPr bwMode="auto">
          <a:xfrm>
            <a:off x="525463" y="3789363"/>
            <a:ext cx="11012488" cy="0"/>
          </a:xfrm>
          <a:prstGeom prst="line">
            <a:avLst/>
          </a:prstGeom>
          <a:ln w="317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1" name="Straight Connector 510">
            <a:extLst>
              <a:ext uri="{FF2B5EF4-FFF2-40B4-BE49-F238E27FC236}">
                <a16:creationId xmlns:a16="http://schemas.microsoft.com/office/drawing/2014/main" id="{555AC0D4-5C06-D0C4-4671-A5FBFD31A8E8}"/>
              </a:ext>
            </a:extLst>
          </p:cNvPr>
          <p:cNvCxnSpPr/>
          <p:nvPr>
            <p:custDataLst>
              <p:tags r:id="rId55"/>
            </p:custDataLst>
          </p:nvPr>
        </p:nvCxnSpPr>
        <p:spPr bwMode="auto">
          <a:xfrm>
            <a:off x="525463" y="6194425"/>
            <a:ext cx="11012488" cy="0"/>
          </a:xfrm>
          <a:prstGeom prst="line">
            <a:avLst/>
          </a:prstGeom>
          <a:ln w="952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4" name="Straight Connector 63">
            <a:extLst>
              <a:ext uri="{FF2B5EF4-FFF2-40B4-BE49-F238E27FC236}">
                <a16:creationId xmlns:a16="http://schemas.microsoft.com/office/drawing/2014/main" id="{0AF78F04-F190-9131-EE75-E2D1E5730BEA}"/>
              </a:ext>
            </a:extLst>
          </p:cNvPr>
          <p:cNvCxnSpPr/>
          <p:nvPr>
            <p:custDataLst>
              <p:tags r:id="rId56"/>
            </p:custDataLst>
          </p:nvPr>
        </p:nvCxnSpPr>
        <p:spPr bwMode="auto">
          <a:xfrm>
            <a:off x="525463" y="998538"/>
            <a:ext cx="11012488" cy="0"/>
          </a:xfrm>
          <a:prstGeom prst="line">
            <a:avLst/>
          </a:prstGeom>
          <a:ln w="9525"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5" name="Left Arrow 64">
            <a:extLst>
              <a:ext uri="{FF2B5EF4-FFF2-40B4-BE49-F238E27FC236}">
                <a16:creationId xmlns:a16="http://schemas.microsoft.com/office/drawing/2014/main" id="{80BBC74F-CE2C-BECB-7396-C51221C2A077}"/>
              </a:ext>
            </a:extLst>
          </p:cNvPr>
          <p:cNvSpPr/>
          <p:nvPr>
            <p:custDataLst>
              <p:tags r:id="rId57"/>
            </p:custDataLst>
          </p:nvPr>
        </p:nvSpPr>
        <p:spPr bwMode="auto">
          <a:xfrm>
            <a:off x="3071814" y="2638425"/>
            <a:ext cx="3497263" cy="196850"/>
          </a:xfrm>
          <a:prstGeom prst="leftArrow">
            <a:avLst>
              <a:gd name="adj1" fmla="val 50000"/>
              <a:gd name="adj2" fmla="val 40660"/>
            </a:avLst>
          </a:prstGeom>
          <a:solidFill>
            <a:srgbClr val="CCCC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66" name="Arrow: Right 18">
            <a:extLst>
              <a:ext uri="{FF2B5EF4-FFF2-40B4-BE49-F238E27FC236}">
                <a16:creationId xmlns:a16="http://schemas.microsoft.com/office/drawing/2014/main" id="{8F6F6940-EF5E-9B19-7F1D-87D5F0EC0EC4}"/>
              </a:ext>
            </a:extLst>
          </p:cNvPr>
          <p:cNvSpPr/>
          <p:nvPr>
            <p:custDataLst>
              <p:tags r:id="rId58"/>
            </p:custDataLst>
          </p:nvPr>
        </p:nvSpPr>
        <p:spPr bwMode="auto">
          <a:xfrm>
            <a:off x="4843463" y="1150938"/>
            <a:ext cx="6810375" cy="196850"/>
          </a:xfrm>
          <a:prstGeom prst="rightArrow">
            <a:avLst>
              <a:gd name="adj1" fmla="val 50000"/>
              <a:gd name="adj2" fmla="val 4066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67" name="Arrow: Left 33">
            <a:extLst>
              <a:ext uri="{FF2B5EF4-FFF2-40B4-BE49-F238E27FC236}">
                <a16:creationId xmlns:a16="http://schemas.microsoft.com/office/drawing/2014/main" id="{E7F69D7F-7BC8-BE65-98D2-225A92447883}"/>
              </a:ext>
            </a:extLst>
          </p:cNvPr>
          <p:cNvSpPr/>
          <p:nvPr>
            <p:custDataLst>
              <p:tags r:id="rId59"/>
            </p:custDataLst>
          </p:nvPr>
        </p:nvSpPr>
        <p:spPr bwMode="auto">
          <a:xfrm>
            <a:off x="3071813" y="1150938"/>
            <a:ext cx="1771650" cy="196850"/>
          </a:xfrm>
          <a:prstGeom prst="leftArrow">
            <a:avLst>
              <a:gd name="adj1" fmla="val 50000"/>
              <a:gd name="adj2" fmla="val 4066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68" name="Right Arrow 25">
            <a:extLst>
              <a:ext uri="{FF2B5EF4-FFF2-40B4-BE49-F238E27FC236}">
                <a16:creationId xmlns:a16="http://schemas.microsoft.com/office/drawing/2014/main" id="{F97A1575-1BA2-891E-802D-C519BED01059}"/>
              </a:ext>
            </a:extLst>
          </p:cNvPr>
          <p:cNvSpPr/>
          <p:nvPr>
            <p:custDataLst>
              <p:tags r:id="rId60"/>
            </p:custDataLst>
          </p:nvPr>
        </p:nvSpPr>
        <p:spPr bwMode="auto">
          <a:xfrm>
            <a:off x="3071812" y="1639888"/>
            <a:ext cx="8582025" cy="196850"/>
          </a:xfrm>
          <a:prstGeom prst="leftRightArrow">
            <a:avLst>
              <a:gd name="adj1" fmla="val 50000"/>
              <a:gd name="adj2" fmla="val 40660"/>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D5D132B6-9DF7-65D3-E6E9-1C540D99F9E8}"/>
              </a:ext>
            </a:extLst>
          </p:cNvPr>
          <p:cNvSpPr/>
          <p:nvPr>
            <p:custDataLst>
              <p:tags r:id="rId61"/>
            </p:custDataLst>
          </p:nvPr>
        </p:nvSpPr>
        <p:spPr bwMode="auto">
          <a:xfrm>
            <a:off x="7483475" y="5621338"/>
            <a:ext cx="1917700" cy="98425"/>
          </a:xfrm>
          <a:prstGeom prst="rect">
            <a:avLst/>
          </a:prstGeom>
          <a:solidFill>
            <a:srgbClr val="D6D7D9"/>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ight Arrow 483">
            <a:extLst>
              <a:ext uri="{FF2B5EF4-FFF2-40B4-BE49-F238E27FC236}">
                <a16:creationId xmlns:a16="http://schemas.microsoft.com/office/drawing/2014/main" id="{64601661-5C9A-6678-0379-A4D3AE2238C0}"/>
              </a:ext>
            </a:extLst>
          </p:cNvPr>
          <p:cNvSpPr/>
          <p:nvPr>
            <p:custDataLst>
              <p:tags r:id="rId62"/>
            </p:custDataLst>
          </p:nvPr>
        </p:nvSpPr>
        <p:spPr bwMode="auto">
          <a:xfrm>
            <a:off x="7459662" y="2381250"/>
            <a:ext cx="4078288" cy="98425"/>
          </a:xfrm>
          <a:prstGeom prst="rect">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0" name="Arrow: Left 52">
            <a:extLst>
              <a:ext uri="{FF2B5EF4-FFF2-40B4-BE49-F238E27FC236}">
                <a16:creationId xmlns:a16="http://schemas.microsoft.com/office/drawing/2014/main" id="{153ACA3B-454E-16F8-2742-4A4BA55C3852}"/>
              </a:ext>
            </a:extLst>
          </p:cNvPr>
          <p:cNvSpPr/>
          <p:nvPr>
            <p:custDataLst>
              <p:tags r:id="rId63"/>
            </p:custDataLst>
          </p:nvPr>
        </p:nvSpPr>
        <p:spPr bwMode="auto">
          <a:xfrm>
            <a:off x="3071814" y="1985963"/>
            <a:ext cx="6329363" cy="196850"/>
          </a:xfrm>
          <a:prstGeom prst="leftArrow">
            <a:avLst>
              <a:gd name="adj1" fmla="val 50000"/>
              <a:gd name="adj2" fmla="val 40660"/>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Rectangle 80">
            <a:extLst>
              <a:ext uri="{FF2B5EF4-FFF2-40B4-BE49-F238E27FC236}">
                <a16:creationId xmlns:a16="http://schemas.microsoft.com/office/drawing/2014/main" id="{FF47A5D9-E993-6837-09B3-5546CC20D187}"/>
              </a:ext>
            </a:extLst>
          </p:cNvPr>
          <p:cNvSpPr/>
          <p:nvPr>
            <p:custDataLst>
              <p:tags r:id="rId64"/>
            </p:custDataLst>
          </p:nvPr>
        </p:nvSpPr>
        <p:spPr bwMode="auto">
          <a:xfrm>
            <a:off x="4775200" y="4318000"/>
            <a:ext cx="1404938"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Arrow: Left 472">
            <a:extLst>
              <a:ext uri="{FF2B5EF4-FFF2-40B4-BE49-F238E27FC236}">
                <a16:creationId xmlns:a16="http://schemas.microsoft.com/office/drawing/2014/main" id="{36CA41C3-7BE6-26E1-0C42-CD6862E08EBF}"/>
              </a:ext>
            </a:extLst>
          </p:cNvPr>
          <p:cNvSpPr/>
          <p:nvPr>
            <p:custDataLst>
              <p:tags r:id="rId65"/>
            </p:custDataLst>
          </p:nvPr>
        </p:nvSpPr>
        <p:spPr bwMode="auto">
          <a:xfrm>
            <a:off x="3071814" y="2332038"/>
            <a:ext cx="4251325" cy="196850"/>
          </a:xfrm>
          <a:prstGeom prst="leftArrow">
            <a:avLst>
              <a:gd name="adj1" fmla="val 50000"/>
              <a:gd name="adj2" fmla="val 40660"/>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C2292D90-B9EB-A071-3FE0-13EC811A4E0C}"/>
              </a:ext>
            </a:extLst>
          </p:cNvPr>
          <p:cNvSpPr/>
          <p:nvPr>
            <p:custDataLst>
              <p:tags r:id="rId66"/>
            </p:custDataLst>
          </p:nvPr>
        </p:nvSpPr>
        <p:spPr bwMode="auto">
          <a:xfrm>
            <a:off x="5815013" y="4479925"/>
            <a:ext cx="1347788"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a:extLst>
              <a:ext uri="{FF2B5EF4-FFF2-40B4-BE49-F238E27FC236}">
                <a16:creationId xmlns:a16="http://schemas.microsoft.com/office/drawing/2014/main" id="{9F3F1347-77E5-2028-360D-76B7C94B09F2}"/>
              </a:ext>
            </a:extLst>
          </p:cNvPr>
          <p:cNvSpPr/>
          <p:nvPr>
            <p:custDataLst>
              <p:tags r:id="rId67"/>
            </p:custDataLst>
          </p:nvPr>
        </p:nvSpPr>
        <p:spPr bwMode="auto">
          <a:xfrm>
            <a:off x="5403850" y="5621338"/>
            <a:ext cx="1908175" cy="98425"/>
          </a:xfrm>
          <a:prstGeom prst="rect">
            <a:avLst/>
          </a:prstGeom>
          <a:solidFill>
            <a:srgbClr val="D6D7D9"/>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Left Arrow 89">
            <a:extLst>
              <a:ext uri="{FF2B5EF4-FFF2-40B4-BE49-F238E27FC236}">
                <a16:creationId xmlns:a16="http://schemas.microsoft.com/office/drawing/2014/main" id="{570F1CA5-8091-69DE-C857-99A33C665893}"/>
              </a:ext>
            </a:extLst>
          </p:cNvPr>
          <p:cNvSpPr/>
          <p:nvPr>
            <p:custDataLst>
              <p:tags r:id="rId68"/>
            </p:custDataLst>
          </p:nvPr>
        </p:nvSpPr>
        <p:spPr bwMode="auto">
          <a:xfrm>
            <a:off x="3071814" y="1314450"/>
            <a:ext cx="5051425" cy="196850"/>
          </a:xfrm>
          <a:prstGeom prst="leftArrow">
            <a:avLst>
              <a:gd name="adj1" fmla="val 50000"/>
              <a:gd name="adj2" fmla="val 4066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92" name="Right Arrow 465">
            <a:extLst>
              <a:ext uri="{FF2B5EF4-FFF2-40B4-BE49-F238E27FC236}">
                <a16:creationId xmlns:a16="http://schemas.microsoft.com/office/drawing/2014/main" id="{DDEE3774-A4A6-D2FC-ED67-323DEED22DB0}"/>
              </a:ext>
            </a:extLst>
          </p:cNvPr>
          <p:cNvSpPr/>
          <p:nvPr>
            <p:custDataLst>
              <p:tags r:id="rId69"/>
            </p:custDataLst>
          </p:nvPr>
        </p:nvSpPr>
        <p:spPr bwMode="auto">
          <a:xfrm>
            <a:off x="3071813" y="5408613"/>
            <a:ext cx="6489700" cy="196850"/>
          </a:xfrm>
          <a:prstGeom prst="leftArrow">
            <a:avLst>
              <a:gd name="adj1" fmla="val 50000"/>
              <a:gd name="adj2" fmla="val 4066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9799A574-2E81-48A6-A9A5-91C92CB84853}"/>
              </a:ext>
            </a:extLst>
          </p:cNvPr>
          <p:cNvSpPr/>
          <p:nvPr>
            <p:custDataLst>
              <p:tags r:id="rId70"/>
            </p:custDataLst>
          </p:nvPr>
        </p:nvSpPr>
        <p:spPr bwMode="auto">
          <a:xfrm>
            <a:off x="3449638" y="4154488"/>
            <a:ext cx="1679575" cy="98425"/>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95" name="Rectangle 94">
            <a:extLst>
              <a:ext uri="{FF2B5EF4-FFF2-40B4-BE49-F238E27FC236}">
                <a16:creationId xmlns:a16="http://schemas.microsoft.com/office/drawing/2014/main" id="{47AFB830-F05E-99D3-37F9-0D82E3B1BDC7}"/>
              </a:ext>
            </a:extLst>
          </p:cNvPr>
          <p:cNvSpPr/>
          <p:nvPr>
            <p:custDataLst>
              <p:tags r:id="rId71"/>
            </p:custDataLst>
          </p:nvPr>
        </p:nvSpPr>
        <p:spPr bwMode="auto">
          <a:xfrm>
            <a:off x="6773863" y="4643438"/>
            <a:ext cx="1450975"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Arrow: Left 31">
            <a:extLst>
              <a:ext uri="{FF2B5EF4-FFF2-40B4-BE49-F238E27FC236}">
                <a16:creationId xmlns:a16="http://schemas.microsoft.com/office/drawing/2014/main" id="{B63861D5-9FDE-E92A-0134-0BA21BF0388B}"/>
              </a:ext>
            </a:extLst>
          </p:cNvPr>
          <p:cNvSpPr/>
          <p:nvPr>
            <p:custDataLst>
              <p:tags r:id="rId72"/>
            </p:custDataLst>
          </p:nvPr>
        </p:nvSpPr>
        <p:spPr bwMode="auto">
          <a:xfrm>
            <a:off x="3071814" y="1803400"/>
            <a:ext cx="2651125" cy="196850"/>
          </a:xfrm>
          <a:prstGeom prst="leftArrow">
            <a:avLst>
              <a:gd name="adj1" fmla="val 50000"/>
              <a:gd name="adj2" fmla="val 40660"/>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Arrow: Left 544">
            <a:extLst>
              <a:ext uri="{FF2B5EF4-FFF2-40B4-BE49-F238E27FC236}">
                <a16:creationId xmlns:a16="http://schemas.microsoft.com/office/drawing/2014/main" id="{25CBA881-A2D1-0A81-D09A-2FBB2EB7FC09}"/>
              </a:ext>
            </a:extLst>
          </p:cNvPr>
          <p:cNvSpPr/>
          <p:nvPr>
            <p:custDataLst>
              <p:tags r:id="rId73"/>
            </p:custDataLst>
          </p:nvPr>
        </p:nvSpPr>
        <p:spPr bwMode="auto">
          <a:xfrm>
            <a:off x="3071814" y="3941763"/>
            <a:ext cx="1063625" cy="196850"/>
          </a:xfrm>
          <a:prstGeom prst="leftArrow">
            <a:avLst>
              <a:gd name="adj1" fmla="val 50000"/>
              <a:gd name="adj2" fmla="val 4066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04" name="Rectangle 103">
            <a:extLst>
              <a:ext uri="{FF2B5EF4-FFF2-40B4-BE49-F238E27FC236}">
                <a16:creationId xmlns:a16="http://schemas.microsoft.com/office/drawing/2014/main" id="{CA10A535-5E79-4071-A36B-A590F200B295}"/>
              </a:ext>
            </a:extLst>
          </p:cNvPr>
          <p:cNvSpPr/>
          <p:nvPr>
            <p:custDataLst>
              <p:tags r:id="rId74"/>
            </p:custDataLst>
          </p:nvPr>
        </p:nvSpPr>
        <p:spPr bwMode="auto">
          <a:xfrm>
            <a:off x="9561513" y="3644900"/>
            <a:ext cx="1908175" cy="98425"/>
          </a:xfrm>
          <a:prstGeom prst="rect">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a:extLst>
              <a:ext uri="{FF2B5EF4-FFF2-40B4-BE49-F238E27FC236}">
                <a16:creationId xmlns:a16="http://schemas.microsoft.com/office/drawing/2014/main" id="{C5884177-A19B-A9E3-349B-63BDD089AC3A}"/>
              </a:ext>
            </a:extLst>
          </p:cNvPr>
          <p:cNvSpPr/>
          <p:nvPr>
            <p:custDataLst>
              <p:tags r:id="rId75"/>
            </p:custDataLst>
          </p:nvPr>
        </p:nvSpPr>
        <p:spPr bwMode="auto">
          <a:xfrm>
            <a:off x="7413625" y="3481388"/>
            <a:ext cx="1885950"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4" name="Rectangle 113">
            <a:extLst>
              <a:ext uri="{FF2B5EF4-FFF2-40B4-BE49-F238E27FC236}">
                <a16:creationId xmlns:a16="http://schemas.microsoft.com/office/drawing/2014/main" id="{8B5FB771-500A-408C-68D0-F546A6221535}"/>
              </a:ext>
            </a:extLst>
          </p:cNvPr>
          <p:cNvSpPr/>
          <p:nvPr>
            <p:custDataLst>
              <p:tags r:id="rId76"/>
            </p:custDataLst>
          </p:nvPr>
        </p:nvSpPr>
        <p:spPr bwMode="auto">
          <a:xfrm>
            <a:off x="5483225" y="3319463"/>
            <a:ext cx="1622425"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5" name="Rectangle 114">
            <a:extLst>
              <a:ext uri="{FF2B5EF4-FFF2-40B4-BE49-F238E27FC236}">
                <a16:creationId xmlns:a16="http://schemas.microsoft.com/office/drawing/2014/main" id="{EB118E4E-8484-BAFD-79F6-9F76D2626C20}"/>
              </a:ext>
            </a:extLst>
          </p:cNvPr>
          <p:cNvSpPr/>
          <p:nvPr>
            <p:custDataLst>
              <p:tags r:id="rId77"/>
            </p:custDataLst>
          </p:nvPr>
        </p:nvSpPr>
        <p:spPr bwMode="auto">
          <a:xfrm>
            <a:off x="3484563" y="5295900"/>
            <a:ext cx="1439863" cy="98425"/>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16" name="Rectangle 115">
            <a:extLst>
              <a:ext uri="{FF2B5EF4-FFF2-40B4-BE49-F238E27FC236}">
                <a16:creationId xmlns:a16="http://schemas.microsoft.com/office/drawing/2014/main" id="{6028571B-FCA6-6DCD-7B38-F3680987FA15}"/>
              </a:ext>
            </a:extLst>
          </p:cNvPr>
          <p:cNvSpPr/>
          <p:nvPr>
            <p:custDataLst>
              <p:tags r:id="rId78"/>
            </p:custDataLst>
          </p:nvPr>
        </p:nvSpPr>
        <p:spPr bwMode="auto">
          <a:xfrm>
            <a:off x="3541713" y="3155950"/>
            <a:ext cx="1622425" cy="98425"/>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17" name="Right Arrow 455">
            <a:extLst>
              <a:ext uri="{FF2B5EF4-FFF2-40B4-BE49-F238E27FC236}">
                <a16:creationId xmlns:a16="http://schemas.microsoft.com/office/drawing/2014/main" id="{70C5EBCE-47E2-116F-2A53-0F0FC468A02E}"/>
              </a:ext>
            </a:extLst>
          </p:cNvPr>
          <p:cNvSpPr/>
          <p:nvPr>
            <p:custDataLst>
              <p:tags r:id="rId79"/>
            </p:custDataLst>
          </p:nvPr>
        </p:nvSpPr>
        <p:spPr bwMode="auto">
          <a:xfrm>
            <a:off x="3071812" y="2170113"/>
            <a:ext cx="8466138" cy="196850"/>
          </a:xfrm>
          <a:prstGeom prst="leftArrow">
            <a:avLst>
              <a:gd name="adj1" fmla="val 50000"/>
              <a:gd name="adj2" fmla="val 40660"/>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a:extLst>
              <a:ext uri="{FF2B5EF4-FFF2-40B4-BE49-F238E27FC236}">
                <a16:creationId xmlns:a16="http://schemas.microsoft.com/office/drawing/2014/main" id="{35662DB5-46B2-0149-479F-3B01A3F39CC5}"/>
              </a:ext>
            </a:extLst>
          </p:cNvPr>
          <p:cNvSpPr/>
          <p:nvPr>
            <p:custDataLst>
              <p:tags r:id="rId80"/>
            </p:custDataLst>
          </p:nvPr>
        </p:nvSpPr>
        <p:spPr bwMode="auto">
          <a:xfrm>
            <a:off x="7723188" y="4806950"/>
            <a:ext cx="1563688" cy="98425"/>
          </a:xfrm>
          <a:prstGeom prst="rect">
            <a:avLst/>
          </a:prstGeom>
          <a:solidFill>
            <a:schemeClr val="bg2"/>
          </a:solidFill>
          <a:ln w="19050" cap="flat" cmpd="sng" algn="ctr">
            <a:noFill/>
            <a:prstDash val="solid"/>
            <a:miter lim="800000"/>
            <a:headEnd type="none" w="med" len="med"/>
            <a:tailEnd type="none" w="med" len="med"/>
          </a:ln>
          <a:effectLst/>
          <a:extLst>
            <a:ext uri="{91240B29-F687-4F45-9708-019B960494DF}">
              <a14:hiddenLine xmlns:a14="http://schemas.microsoft.com/office/drawing/2010/main" w="19050" cap="flat" cmpd="sng" algn="ctr">
                <a:solidFill>
                  <a:schemeClr val="accent1">
                    <a:shade val="15000"/>
                  </a:schemeClr>
                </a:solidFill>
                <a:prstDash val="solid"/>
                <a:miter lim="800000"/>
                <a:headEnd type="none" w="med" len="med"/>
                <a:tailEnd type="none" w="med" len="me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ectangle 118">
            <a:extLst>
              <a:ext uri="{FF2B5EF4-FFF2-40B4-BE49-F238E27FC236}">
                <a16:creationId xmlns:a16="http://schemas.microsoft.com/office/drawing/2014/main" id="{CACA0755-AB0B-D9B9-F81E-DD11896E0627}"/>
              </a:ext>
            </a:extLst>
          </p:cNvPr>
          <p:cNvSpPr/>
          <p:nvPr>
            <p:custDataLst>
              <p:tags r:id="rId81"/>
            </p:custDataLst>
          </p:nvPr>
        </p:nvSpPr>
        <p:spPr bwMode="auto">
          <a:xfrm>
            <a:off x="8842375" y="4968875"/>
            <a:ext cx="1565275" cy="98425"/>
          </a:xfrm>
          <a:prstGeom prst="rect">
            <a:avLst/>
          </a:prstGeom>
          <a:solidFill>
            <a:schemeClr val="bg2"/>
          </a:solidFill>
          <a:ln w="19050"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Arrow: Right 447">
            <a:extLst>
              <a:ext uri="{FF2B5EF4-FFF2-40B4-BE49-F238E27FC236}">
                <a16:creationId xmlns:a16="http://schemas.microsoft.com/office/drawing/2014/main" id="{D95AF43B-D3E4-D8F3-9728-073F196AAD0B}"/>
              </a:ext>
            </a:extLst>
          </p:cNvPr>
          <p:cNvSpPr/>
          <p:nvPr>
            <p:custDataLst>
              <p:tags r:id="rId82"/>
            </p:custDataLst>
          </p:nvPr>
        </p:nvSpPr>
        <p:spPr bwMode="auto">
          <a:xfrm>
            <a:off x="6683375" y="2657475"/>
            <a:ext cx="4970463" cy="158750"/>
          </a:xfrm>
          <a:prstGeom prst="rightArrow">
            <a:avLst>
              <a:gd name="adj1" fmla="val 50000"/>
              <a:gd name="adj2" fmla="val 40660"/>
            </a:avLst>
          </a:prstGeom>
          <a:solidFill>
            <a:schemeClr val="bg1"/>
          </a:solidFill>
          <a:ln w="19050" cmpd="sng" algn="ctr">
            <a:solidFill>
              <a:srgbClr val="CCCCC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21" name="Rectangle 120">
            <a:extLst>
              <a:ext uri="{FF2B5EF4-FFF2-40B4-BE49-F238E27FC236}">
                <a16:creationId xmlns:a16="http://schemas.microsoft.com/office/drawing/2014/main" id="{ABF8880B-2BAD-9E68-B08F-73A0526C0CBA}"/>
              </a:ext>
            </a:extLst>
          </p:cNvPr>
          <p:cNvSpPr/>
          <p:nvPr>
            <p:custDataLst>
              <p:tags r:id="rId83"/>
            </p:custDataLst>
          </p:nvPr>
        </p:nvSpPr>
        <p:spPr bwMode="auto">
          <a:xfrm>
            <a:off x="7483475" y="5997575"/>
            <a:ext cx="798513" cy="79375"/>
          </a:xfrm>
          <a:prstGeom prst="rect">
            <a:avLst/>
          </a:prstGeom>
          <a:solidFill>
            <a:schemeClr val="bg1"/>
          </a:solidFill>
          <a:ln w="19050" cap="flat" cmpd="sng" algn="ctr">
            <a:solidFill>
              <a:srgbClr val="CCCCCC"/>
            </a:solidFill>
            <a:prstDash val="dash"/>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ectangle 122">
            <a:extLst>
              <a:ext uri="{FF2B5EF4-FFF2-40B4-BE49-F238E27FC236}">
                <a16:creationId xmlns:a16="http://schemas.microsoft.com/office/drawing/2014/main" id="{BC2EAD0C-55D9-BC09-6FB6-6E4A156E2B56}"/>
              </a:ext>
            </a:extLst>
          </p:cNvPr>
          <p:cNvSpPr/>
          <p:nvPr>
            <p:custDataLst>
              <p:tags r:id="rId84"/>
            </p:custDataLst>
          </p:nvPr>
        </p:nvSpPr>
        <p:spPr bwMode="auto">
          <a:xfrm>
            <a:off x="5403850" y="5997575"/>
            <a:ext cx="800100" cy="79375"/>
          </a:xfrm>
          <a:prstGeom prst="rect">
            <a:avLst/>
          </a:prstGeom>
          <a:solidFill>
            <a:schemeClr val="bg1"/>
          </a:solidFill>
          <a:ln w="19050" cmpd="sng">
            <a:solidFill>
              <a:srgbClr val="CCCCC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24" name="Rectangle 123">
            <a:extLst>
              <a:ext uri="{FF2B5EF4-FFF2-40B4-BE49-F238E27FC236}">
                <a16:creationId xmlns:a16="http://schemas.microsoft.com/office/drawing/2014/main" id="{73B4729F-0598-BAF6-E284-114CBA831760}"/>
              </a:ext>
            </a:extLst>
          </p:cNvPr>
          <p:cNvSpPr/>
          <p:nvPr>
            <p:custDataLst>
              <p:tags r:id="rId85"/>
            </p:custDataLst>
          </p:nvPr>
        </p:nvSpPr>
        <p:spPr bwMode="auto">
          <a:xfrm>
            <a:off x="4364038" y="5997575"/>
            <a:ext cx="800100" cy="79375"/>
          </a:xfrm>
          <a:prstGeom prst="rect">
            <a:avLst/>
          </a:prstGeom>
          <a:solidFill>
            <a:schemeClr val="bg1"/>
          </a:solidFill>
          <a:ln w="19050" cmpd="sng">
            <a:solidFill>
              <a:srgbClr val="CCCCC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125" name="Left Arrow 552">
            <a:extLst>
              <a:ext uri="{FF2B5EF4-FFF2-40B4-BE49-F238E27FC236}">
                <a16:creationId xmlns:a16="http://schemas.microsoft.com/office/drawing/2014/main" id="{077ED574-DB25-8E72-27C1-6D3CE4C7005D}"/>
              </a:ext>
            </a:extLst>
          </p:cNvPr>
          <p:cNvSpPr/>
          <p:nvPr>
            <p:custDataLst>
              <p:tags r:id="rId86"/>
            </p:custDataLst>
          </p:nvPr>
        </p:nvSpPr>
        <p:spPr bwMode="auto">
          <a:xfrm>
            <a:off x="3071813" y="2800350"/>
            <a:ext cx="8582025" cy="158750"/>
          </a:xfrm>
          <a:prstGeom prst="leftRightArrow">
            <a:avLst>
              <a:gd name="adj1" fmla="val 50000"/>
              <a:gd name="adj2" fmla="val 40660"/>
            </a:avLst>
          </a:prstGeom>
          <a:solidFill>
            <a:schemeClr val="bg1"/>
          </a:solidFill>
          <a:ln w="19050" cmpd="sng" algn="ctr">
            <a:solidFill>
              <a:srgbClr val="CCCCCC"/>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26" name="Rectangle 125">
            <a:extLst>
              <a:ext uri="{FF2B5EF4-FFF2-40B4-BE49-F238E27FC236}">
                <a16:creationId xmlns:a16="http://schemas.microsoft.com/office/drawing/2014/main" id="{8BE3F1DF-C40B-F21A-9DE1-94DB6F1E602D}"/>
              </a:ext>
            </a:extLst>
          </p:cNvPr>
          <p:cNvSpPr/>
          <p:nvPr>
            <p:custDataLst>
              <p:tags r:id="rId87"/>
            </p:custDataLst>
          </p:nvPr>
        </p:nvSpPr>
        <p:spPr bwMode="gray">
          <a:xfrm>
            <a:off x="5551488" y="1192213"/>
            <a:ext cx="114300" cy="114300"/>
          </a:xfrm>
          <a:prstGeom prst="rect">
            <a:avLst/>
          </a:prstGeom>
          <a:solidFill>
            <a:srgbClr val="FFFFFF"/>
          </a:solidFill>
          <a:ln w="9525"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127" name="Rectangle 126">
            <a:extLst>
              <a:ext uri="{FF2B5EF4-FFF2-40B4-BE49-F238E27FC236}">
                <a16:creationId xmlns:a16="http://schemas.microsoft.com/office/drawing/2014/main" id="{4880D259-C880-D37D-34DD-619A5CA4A291}"/>
              </a:ext>
            </a:extLst>
          </p:cNvPr>
          <p:cNvSpPr/>
          <p:nvPr>
            <p:custDataLst>
              <p:tags r:id="rId88"/>
            </p:custDataLst>
          </p:nvPr>
        </p:nvSpPr>
        <p:spPr bwMode="gray">
          <a:xfrm>
            <a:off x="6511925" y="2679700"/>
            <a:ext cx="114300" cy="114300"/>
          </a:xfrm>
          <a:prstGeom prst="rect">
            <a:avLst/>
          </a:prstGeom>
          <a:solidFill>
            <a:schemeClr val="accent1"/>
          </a:solidFill>
          <a:ln w="9525" cmpd="sng">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514" name="Rectangle 513">
            <a:extLst>
              <a:ext uri="{FF2B5EF4-FFF2-40B4-BE49-F238E27FC236}">
                <a16:creationId xmlns:a16="http://schemas.microsoft.com/office/drawing/2014/main" id="{D1B47825-A40B-B7D9-7AFD-672BE96B4DBB}"/>
              </a:ext>
            </a:extLst>
          </p:cNvPr>
          <p:cNvSpPr/>
          <p:nvPr>
            <p:custDataLst>
              <p:tags r:id="rId89"/>
            </p:custDataLst>
          </p:nvPr>
        </p:nvSpPr>
        <p:spPr bwMode="gray">
          <a:xfrm>
            <a:off x="7105650" y="4471988"/>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6" name="Rectangle 515">
            <a:extLst>
              <a:ext uri="{FF2B5EF4-FFF2-40B4-BE49-F238E27FC236}">
                <a16:creationId xmlns:a16="http://schemas.microsoft.com/office/drawing/2014/main" id="{E89ECAD6-9771-42B9-C318-D9E8929C77A0}"/>
              </a:ext>
            </a:extLst>
          </p:cNvPr>
          <p:cNvSpPr/>
          <p:nvPr>
            <p:custDataLst>
              <p:tags r:id="rId90"/>
            </p:custDataLst>
          </p:nvPr>
        </p:nvSpPr>
        <p:spPr bwMode="gray">
          <a:xfrm>
            <a:off x="9504363" y="5449888"/>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9" name="Rectangle 518">
            <a:extLst>
              <a:ext uri="{FF2B5EF4-FFF2-40B4-BE49-F238E27FC236}">
                <a16:creationId xmlns:a16="http://schemas.microsoft.com/office/drawing/2014/main" id="{765843AF-7664-E5A5-FB8D-9EBAE418BA48}"/>
              </a:ext>
            </a:extLst>
          </p:cNvPr>
          <p:cNvSpPr/>
          <p:nvPr>
            <p:custDataLst>
              <p:tags r:id="rId91"/>
            </p:custDataLst>
          </p:nvPr>
        </p:nvSpPr>
        <p:spPr bwMode="gray">
          <a:xfrm>
            <a:off x="5665788" y="1844675"/>
            <a:ext cx="114300" cy="114300"/>
          </a:xfrm>
          <a:prstGeom prst="rect">
            <a:avLst/>
          </a:prstGeom>
          <a:solidFill>
            <a:srgbClr val="FFFFFF"/>
          </a:solidFill>
          <a:ln w="9525" cmpd="sng">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520" name="Rectangle 519">
            <a:extLst>
              <a:ext uri="{FF2B5EF4-FFF2-40B4-BE49-F238E27FC236}">
                <a16:creationId xmlns:a16="http://schemas.microsoft.com/office/drawing/2014/main" id="{DB78C008-CC02-695E-FA13-834D90FCFB6E}"/>
              </a:ext>
            </a:extLst>
          </p:cNvPr>
          <p:cNvSpPr/>
          <p:nvPr>
            <p:custDataLst>
              <p:tags r:id="rId92"/>
            </p:custDataLst>
          </p:nvPr>
        </p:nvSpPr>
        <p:spPr bwMode="gray">
          <a:xfrm>
            <a:off x="8167688" y="4635500"/>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1" name="Rectangle 520">
            <a:extLst>
              <a:ext uri="{FF2B5EF4-FFF2-40B4-BE49-F238E27FC236}">
                <a16:creationId xmlns:a16="http://schemas.microsoft.com/office/drawing/2014/main" id="{0155203A-817D-6F44-0BE7-5E4C4E7B31BF}"/>
              </a:ext>
            </a:extLst>
          </p:cNvPr>
          <p:cNvSpPr/>
          <p:nvPr>
            <p:custDataLst>
              <p:tags r:id="rId93"/>
            </p:custDataLst>
          </p:nvPr>
        </p:nvSpPr>
        <p:spPr bwMode="gray">
          <a:xfrm>
            <a:off x="10337800" y="4960938"/>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3" name="Rectangle 522">
            <a:extLst>
              <a:ext uri="{FF2B5EF4-FFF2-40B4-BE49-F238E27FC236}">
                <a16:creationId xmlns:a16="http://schemas.microsoft.com/office/drawing/2014/main" id="{652B7870-0D62-9289-E807-72F979BB023E}"/>
              </a:ext>
            </a:extLst>
          </p:cNvPr>
          <p:cNvSpPr/>
          <p:nvPr>
            <p:custDataLst>
              <p:tags r:id="rId94"/>
            </p:custDataLst>
          </p:nvPr>
        </p:nvSpPr>
        <p:spPr bwMode="gray">
          <a:xfrm>
            <a:off x="9344025" y="2027238"/>
            <a:ext cx="114300" cy="114300"/>
          </a:xfrm>
          <a:prstGeom prst="rect">
            <a:avLst/>
          </a:prstGeom>
          <a:solidFill>
            <a:srgbClr val="FFFFFF"/>
          </a:solidFill>
          <a:ln w="9525" cap="flat" cmpd="sng" algn="ctr">
            <a:solidFill>
              <a:schemeClr val="accent2"/>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4" name="Rectangle 523">
            <a:extLst>
              <a:ext uri="{FF2B5EF4-FFF2-40B4-BE49-F238E27FC236}">
                <a16:creationId xmlns:a16="http://schemas.microsoft.com/office/drawing/2014/main" id="{88EAEE4B-77BB-353F-A33A-F1AA8A057721}"/>
              </a:ext>
            </a:extLst>
          </p:cNvPr>
          <p:cNvSpPr/>
          <p:nvPr>
            <p:custDataLst>
              <p:tags r:id="rId95"/>
            </p:custDataLst>
          </p:nvPr>
        </p:nvSpPr>
        <p:spPr bwMode="gray">
          <a:xfrm>
            <a:off x="4856163" y="5287963"/>
            <a:ext cx="114300" cy="114300"/>
          </a:xfrm>
          <a:prstGeom prst="rect">
            <a:avLst/>
          </a:prstGeom>
          <a:solidFill>
            <a:srgbClr val="FFFFFF"/>
          </a:solidFill>
          <a:ln w="9525" cmpd="sng" algn="ctr">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25" name="Rectangle 524">
            <a:extLst>
              <a:ext uri="{FF2B5EF4-FFF2-40B4-BE49-F238E27FC236}">
                <a16:creationId xmlns:a16="http://schemas.microsoft.com/office/drawing/2014/main" id="{97523C8E-FA62-3E8A-5164-459065E7F0AE}"/>
              </a:ext>
            </a:extLst>
          </p:cNvPr>
          <p:cNvSpPr/>
          <p:nvPr>
            <p:custDataLst>
              <p:tags r:id="rId96"/>
            </p:custDataLst>
          </p:nvPr>
        </p:nvSpPr>
        <p:spPr bwMode="gray">
          <a:xfrm>
            <a:off x="9229725" y="4799013"/>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6" name="Rectangle 525">
            <a:extLst>
              <a:ext uri="{FF2B5EF4-FFF2-40B4-BE49-F238E27FC236}">
                <a16:creationId xmlns:a16="http://schemas.microsoft.com/office/drawing/2014/main" id="{E5B15B83-D13A-EEB6-347C-B54E77E18C02}"/>
              </a:ext>
            </a:extLst>
          </p:cNvPr>
          <p:cNvSpPr/>
          <p:nvPr>
            <p:custDataLst>
              <p:tags r:id="rId97"/>
            </p:custDataLst>
          </p:nvPr>
        </p:nvSpPr>
        <p:spPr bwMode="gray">
          <a:xfrm>
            <a:off x="11344275" y="3636963"/>
            <a:ext cx="114300" cy="114300"/>
          </a:xfrm>
          <a:prstGeom prst="rect">
            <a:avLst/>
          </a:prstGeom>
          <a:solidFill>
            <a:srgbClr val="FFFFFF"/>
          </a:solidFill>
          <a:ln w="9525" cap="flat" cmpd="sng" algn="ctr">
            <a:solidFill>
              <a:schemeClr val="accent2"/>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8" name="Rectangle 527">
            <a:extLst>
              <a:ext uri="{FF2B5EF4-FFF2-40B4-BE49-F238E27FC236}">
                <a16:creationId xmlns:a16="http://schemas.microsoft.com/office/drawing/2014/main" id="{8EEB55E7-9BD6-78E6-BE4B-78E1F00E2964}"/>
              </a:ext>
            </a:extLst>
          </p:cNvPr>
          <p:cNvSpPr/>
          <p:nvPr>
            <p:custDataLst>
              <p:tags r:id="rId98"/>
            </p:custDataLst>
          </p:nvPr>
        </p:nvSpPr>
        <p:spPr bwMode="gray">
          <a:xfrm>
            <a:off x="9229725" y="3473450"/>
            <a:ext cx="114300" cy="114300"/>
          </a:xfrm>
          <a:prstGeom prst="rect">
            <a:avLst/>
          </a:prstGeom>
          <a:solidFill>
            <a:srgbClr val="FFFFFF"/>
          </a:solidFill>
          <a:ln w="9525" cap="flat" cmpd="sng" algn="ctr">
            <a:solidFill>
              <a:schemeClr val="accent2"/>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3" name="Rectangle 532">
            <a:extLst>
              <a:ext uri="{FF2B5EF4-FFF2-40B4-BE49-F238E27FC236}">
                <a16:creationId xmlns:a16="http://schemas.microsoft.com/office/drawing/2014/main" id="{B6DE486A-125A-CE79-2646-6779DF717A30}"/>
              </a:ext>
            </a:extLst>
          </p:cNvPr>
          <p:cNvSpPr/>
          <p:nvPr>
            <p:custDataLst>
              <p:tags r:id="rId99"/>
            </p:custDataLst>
          </p:nvPr>
        </p:nvSpPr>
        <p:spPr bwMode="gray">
          <a:xfrm>
            <a:off x="5072063" y="4146550"/>
            <a:ext cx="114300" cy="114300"/>
          </a:xfrm>
          <a:prstGeom prst="rect">
            <a:avLst/>
          </a:prstGeom>
          <a:solidFill>
            <a:srgbClr val="FFFFFF"/>
          </a:solidFill>
          <a:ln w="9525" cmpd="sng" algn="ctr">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534" name="Rectangle 533">
            <a:extLst>
              <a:ext uri="{FF2B5EF4-FFF2-40B4-BE49-F238E27FC236}">
                <a16:creationId xmlns:a16="http://schemas.microsoft.com/office/drawing/2014/main" id="{1C0087C7-E445-A921-E233-E77CC552AD6A}"/>
              </a:ext>
            </a:extLst>
          </p:cNvPr>
          <p:cNvSpPr/>
          <p:nvPr>
            <p:custDataLst>
              <p:tags r:id="rId100"/>
            </p:custDataLst>
          </p:nvPr>
        </p:nvSpPr>
        <p:spPr bwMode="gray">
          <a:xfrm>
            <a:off x="7048500" y="3311525"/>
            <a:ext cx="114300" cy="114300"/>
          </a:xfrm>
          <a:prstGeom prst="rect">
            <a:avLst/>
          </a:prstGeom>
          <a:solidFill>
            <a:srgbClr val="FFFFFF"/>
          </a:solidFill>
          <a:ln w="9525" cap="flat" cmpd="sng" algn="ctr">
            <a:solidFill>
              <a:schemeClr val="accent2"/>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6" name="Rectangle 535">
            <a:extLst>
              <a:ext uri="{FF2B5EF4-FFF2-40B4-BE49-F238E27FC236}">
                <a16:creationId xmlns:a16="http://schemas.microsoft.com/office/drawing/2014/main" id="{143633BB-6B50-9888-0A20-023DF2BD6502}"/>
              </a:ext>
            </a:extLst>
          </p:cNvPr>
          <p:cNvSpPr/>
          <p:nvPr>
            <p:custDataLst>
              <p:tags r:id="rId101"/>
            </p:custDataLst>
          </p:nvPr>
        </p:nvSpPr>
        <p:spPr bwMode="gray">
          <a:xfrm>
            <a:off x="6122988" y="4310063"/>
            <a:ext cx="114300" cy="114300"/>
          </a:xfrm>
          <a:prstGeom prst="rect">
            <a:avLst/>
          </a:prstGeom>
          <a:solidFill>
            <a:srgbClr val="FFFFFF"/>
          </a:solidFill>
          <a:ln w="9525" cap="flat" cmpd="sng" algn="ctr">
            <a:solidFill>
              <a:schemeClr val="accent3"/>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7" name="Rectangle 536">
            <a:extLst>
              <a:ext uri="{FF2B5EF4-FFF2-40B4-BE49-F238E27FC236}">
                <a16:creationId xmlns:a16="http://schemas.microsoft.com/office/drawing/2014/main" id="{EE4180A1-E7D2-3FA3-3C3B-354E67B3F0BC}"/>
              </a:ext>
            </a:extLst>
          </p:cNvPr>
          <p:cNvSpPr/>
          <p:nvPr>
            <p:custDataLst>
              <p:tags r:id="rId102"/>
            </p:custDataLst>
          </p:nvPr>
        </p:nvSpPr>
        <p:spPr bwMode="gray">
          <a:xfrm>
            <a:off x="5106988" y="3148013"/>
            <a:ext cx="114300" cy="114300"/>
          </a:xfrm>
          <a:prstGeom prst="rect">
            <a:avLst/>
          </a:prstGeom>
          <a:solidFill>
            <a:srgbClr val="FFFFFF"/>
          </a:solidFill>
          <a:ln w="9525" cmpd="sng">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538" name="Rectangle 537">
            <a:extLst>
              <a:ext uri="{FF2B5EF4-FFF2-40B4-BE49-F238E27FC236}">
                <a16:creationId xmlns:a16="http://schemas.microsoft.com/office/drawing/2014/main" id="{B2AE2F55-0A86-5746-9EFB-A980A66AC250}"/>
              </a:ext>
            </a:extLst>
          </p:cNvPr>
          <p:cNvSpPr/>
          <p:nvPr>
            <p:custDataLst>
              <p:tags r:id="rId103"/>
            </p:custDataLst>
          </p:nvPr>
        </p:nvSpPr>
        <p:spPr bwMode="gray">
          <a:xfrm>
            <a:off x="4078288" y="3983038"/>
            <a:ext cx="114300" cy="114300"/>
          </a:xfrm>
          <a:prstGeom prst="rect">
            <a:avLst/>
          </a:prstGeom>
          <a:solidFill>
            <a:schemeClr val="accent3"/>
          </a:solidFill>
          <a:ln w="9525"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sp>
        <p:nvSpPr>
          <p:cNvPr id="540" name="Textplatzhalter 1">
            <a:extLst>
              <a:ext uri="{FF2B5EF4-FFF2-40B4-BE49-F238E27FC236}">
                <a16:creationId xmlns:a16="http://schemas.microsoft.com/office/drawing/2014/main" id="{B3FCEAE3-ED9C-8C26-A207-E010053650BB}"/>
              </a:ext>
            </a:extLst>
          </p:cNvPr>
          <p:cNvSpPr txBox="1">
            <a:spLocks/>
          </p:cNvSpPr>
          <p:nvPr>
            <p:custDataLst>
              <p:tags r:id="rId104"/>
            </p:custDataLst>
          </p:nvPr>
        </p:nvSpPr>
        <p:spPr bwMode="auto">
          <a:xfrm>
            <a:off x="3636963" y="5299075"/>
            <a:ext cx="1135063"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kumimoji="0" lang="en-GB" sz="600" b="0" i="1" strike="noStrike" kern="1200" cap="none" spc="0" normalizeH="0" baseline="0" noProof="0">
                <a:ln>
                  <a:noFill/>
                </a:ln>
                <a:solidFill>
                  <a:srgbClr val="000000"/>
                </a:solidFill>
                <a:effectLst/>
                <a:uLnTx/>
                <a:uFillTx/>
                <a:latin typeface="+mn-lt"/>
              </a:rPr>
              <a:t>Controlled deployment period</a:t>
            </a:r>
          </a:p>
        </p:txBody>
      </p:sp>
      <p:sp>
        <p:nvSpPr>
          <p:cNvPr id="542" name="Textplatzhalter 1">
            <a:extLst>
              <a:ext uri="{FF2B5EF4-FFF2-40B4-BE49-F238E27FC236}">
                <a16:creationId xmlns:a16="http://schemas.microsoft.com/office/drawing/2014/main" id="{F3D420B4-32D3-D017-F4FA-381A2C083267}"/>
              </a:ext>
            </a:extLst>
          </p:cNvPr>
          <p:cNvSpPr txBox="1">
            <a:spLocks/>
          </p:cNvSpPr>
          <p:nvPr>
            <p:custDataLst>
              <p:tags r:id="rId105"/>
            </p:custDataLst>
          </p:nvPr>
        </p:nvSpPr>
        <p:spPr bwMode="auto">
          <a:xfrm>
            <a:off x="596900" y="5287963"/>
            <a:ext cx="203358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lvl="0" indent="0">
              <a:spcBef>
                <a:spcPct val="0"/>
              </a:spcBef>
              <a:buNone/>
              <a:defRPr/>
            </a:pPr>
            <a:r>
              <a:rPr lang="en-GB" altLang="en-US" sz="800">
                <a:solidFill>
                  <a:srgbClr val="000000"/>
                </a:solidFill>
                <a:latin typeface="+mn-lt"/>
                <a:ea typeface="ＭＳ Ｐゴシック" panose="020B0600070205080204" pitchFamily="34" charset="-128"/>
              </a:rPr>
              <a:t>LTFBA controlled deployment period</a:t>
            </a:r>
          </a:p>
        </p:txBody>
      </p:sp>
      <p:sp>
        <p:nvSpPr>
          <p:cNvPr id="543" name="Textplatzhalter 1">
            <a:extLst>
              <a:ext uri="{FF2B5EF4-FFF2-40B4-BE49-F238E27FC236}">
                <a16:creationId xmlns:a16="http://schemas.microsoft.com/office/drawing/2014/main" id="{AFCE3289-BC06-E920-AAA0-283CB2FB6B0C}"/>
              </a:ext>
            </a:extLst>
          </p:cNvPr>
          <p:cNvSpPr txBox="1">
            <a:spLocks/>
          </p:cNvSpPr>
          <p:nvPr>
            <p:custDataLst>
              <p:tags r:id="rId106"/>
            </p:custDataLst>
          </p:nvPr>
        </p:nvSpPr>
        <p:spPr bwMode="auto">
          <a:xfrm>
            <a:off x="5721350" y="5461000"/>
            <a:ext cx="1311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prstClr val="black"/>
                </a:solidFill>
                <a:effectLst/>
                <a:uLnTx/>
                <a:uFillTx/>
                <a:latin typeface="Arial"/>
                <a:ea typeface="+mn-ea"/>
                <a:cs typeface="+mn-cs"/>
              </a:rPr>
              <a:t>Implementation and testing (indicative)</a:t>
            </a:r>
            <a:endParaRPr kumimoji="0" lang="en-GB" sz="600" b="0" i="1" u="none" strike="noStrike" kern="1200" cap="none" spc="0" normalizeH="0" baseline="0" noProof="0">
              <a:ln>
                <a:noFill/>
              </a:ln>
              <a:solidFill>
                <a:prstClr val="black"/>
              </a:solidFill>
              <a:effectLst/>
              <a:uLnTx/>
              <a:uFillTx/>
              <a:latin typeface="Arial"/>
              <a:ea typeface="+mn-ea"/>
              <a:cs typeface="+mn-cs"/>
            </a:endParaRPr>
          </a:p>
        </p:txBody>
      </p:sp>
      <p:sp>
        <p:nvSpPr>
          <p:cNvPr id="544" name="Textplatzhalter 1">
            <a:extLst>
              <a:ext uri="{FF2B5EF4-FFF2-40B4-BE49-F238E27FC236}">
                <a16:creationId xmlns:a16="http://schemas.microsoft.com/office/drawing/2014/main" id="{98D219DF-8A20-F4D9-7897-89B828D56609}"/>
              </a:ext>
            </a:extLst>
          </p:cNvPr>
          <p:cNvSpPr txBox="1">
            <a:spLocks/>
          </p:cNvSpPr>
          <p:nvPr>
            <p:custDataLst>
              <p:tags r:id="rId107"/>
            </p:custDataLst>
          </p:nvPr>
        </p:nvSpPr>
        <p:spPr bwMode="auto">
          <a:xfrm>
            <a:off x="596900" y="5449888"/>
            <a:ext cx="8747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0" i="0" u="none" strike="noStrike" kern="1200" cap="none" spc="0" normalizeH="0" baseline="0" noProof="0">
                <a:ln>
                  <a:noFill/>
                </a:ln>
                <a:solidFill>
                  <a:srgbClr val="000000"/>
                </a:solidFill>
                <a:effectLst/>
                <a:uLnTx/>
                <a:uFillTx/>
                <a:latin typeface="Arial"/>
                <a:ea typeface="ＭＳ Ｐゴシック" panose="020B0600070205080204" pitchFamily="34" charset="-128"/>
                <a:cs typeface="+mn-cs"/>
              </a:rPr>
              <a:t>CE CCR in DA </a:t>
            </a:r>
            <a:endParaRPr kumimoji="0" lang="en-GB" sz="800" b="0" i="0" u="none" strike="noStrike" kern="1200" cap="none" spc="0" normalizeH="0" baseline="0" noProof="0">
              <a:ln>
                <a:noFill/>
              </a:ln>
              <a:solidFill>
                <a:srgbClr val="000000"/>
              </a:solidFill>
              <a:effectLst/>
              <a:uLnTx/>
              <a:uFillTx/>
              <a:latin typeface="Arial"/>
              <a:ea typeface="ＭＳ Ｐゴシック" panose="020B0600070205080204" pitchFamily="34" charset="-128"/>
              <a:cs typeface="Arial" charset="0"/>
            </a:endParaRPr>
          </a:p>
        </p:txBody>
      </p:sp>
      <p:sp>
        <p:nvSpPr>
          <p:cNvPr id="546" name="Textplatzhalter 1">
            <a:extLst>
              <a:ext uri="{FF2B5EF4-FFF2-40B4-BE49-F238E27FC236}">
                <a16:creationId xmlns:a16="http://schemas.microsoft.com/office/drawing/2014/main" id="{C13EF3A3-8067-57DC-2827-0F52ABE84E41}"/>
              </a:ext>
            </a:extLst>
          </p:cNvPr>
          <p:cNvSpPr txBox="1">
            <a:spLocks/>
          </p:cNvSpPr>
          <p:nvPr>
            <p:custDataLst>
              <p:tags r:id="rId108"/>
            </p:custDataLst>
          </p:nvPr>
        </p:nvSpPr>
        <p:spPr bwMode="auto">
          <a:xfrm>
            <a:off x="6092825" y="5624513"/>
            <a:ext cx="531813"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lang="en-GB" altLang="en-US" sz="600" i="1">
                <a:solidFill>
                  <a:srgbClr val="000000"/>
                </a:solidFill>
                <a:latin typeface="Arial" panose="020B0604020202020204" pitchFamily="34" charset="0"/>
              </a:rPr>
              <a:t>CE DA Int // run</a:t>
            </a:r>
            <a:endParaRPr kumimoji="0" lang="en-GB" sz="600" b="0" i="1" strike="noStrike" kern="1200" cap="none" spc="0" normalizeH="0" baseline="0" noProof="0">
              <a:ln>
                <a:noFill/>
              </a:ln>
              <a:solidFill>
                <a:srgbClr val="000000"/>
              </a:solidFill>
              <a:effectLst/>
              <a:uLnTx/>
              <a:uFillTx/>
              <a:latin typeface="Arial" panose="020B0604020202020204" pitchFamily="34" charset="0"/>
            </a:endParaRPr>
          </a:p>
        </p:txBody>
      </p:sp>
      <p:sp>
        <p:nvSpPr>
          <p:cNvPr id="547" name="Textplatzhalter 1">
            <a:extLst>
              <a:ext uri="{FF2B5EF4-FFF2-40B4-BE49-F238E27FC236}">
                <a16:creationId xmlns:a16="http://schemas.microsoft.com/office/drawing/2014/main" id="{72549EBE-EDDD-672B-1BB4-EB900F748E03}"/>
              </a:ext>
            </a:extLst>
          </p:cNvPr>
          <p:cNvSpPr txBox="1">
            <a:spLocks/>
          </p:cNvSpPr>
          <p:nvPr>
            <p:custDataLst>
              <p:tags r:id="rId109"/>
            </p:custDataLst>
          </p:nvPr>
        </p:nvSpPr>
        <p:spPr bwMode="auto">
          <a:xfrm>
            <a:off x="8164513" y="5624513"/>
            <a:ext cx="557213"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prstClr val="black"/>
                </a:solidFill>
                <a:effectLst/>
                <a:uLnTx/>
                <a:uFillTx/>
                <a:latin typeface="Arial"/>
                <a:ea typeface="+mn-ea"/>
                <a:cs typeface="+mn-cs"/>
              </a:rPr>
              <a:t>CE DA Ext // run</a:t>
            </a:r>
            <a:endParaRPr kumimoji="0" lang="en-GB" sz="600" b="0" i="1" u="none" strike="noStrike" kern="1200" cap="none" spc="0" normalizeH="0" baseline="0" noProof="0">
              <a:ln>
                <a:noFill/>
              </a:ln>
              <a:solidFill>
                <a:prstClr val="black"/>
              </a:solidFill>
              <a:effectLst/>
              <a:uLnTx/>
              <a:uFillTx/>
              <a:latin typeface="Arial"/>
              <a:ea typeface="+mn-ea"/>
              <a:cs typeface="+mn-cs"/>
            </a:endParaRPr>
          </a:p>
        </p:txBody>
      </p:sp>
      <p:sp>
        <p:nvSpPr>
          <p:cNvPr id="548" name="Textplatzhalter 1">
            <a:extLst>
              <a:ext uri="{FF2B5EF4-FFF2-40B4-BE49-F238E27FC236}">
                <a16:creationId xmlns:a16="http://schemas.microsoft.com/office/drawing/2014/main" id="{D39E08C2-E99C-738E-32D1-0FA0C5895C49}"/>
              </a:ext>
            </a:extLst>
          </p:cNvPr>
          <p:cNvSpPr txBox="1">
            <a:spLocks/>
          </p:cNvSpPr>
          <p:nvPr>
            <p:custDataLst>
              <p:tags r:id="rId110"/>
            </p:custDataLst>
          </p:nvPr>
        </p:nvSpPr>
        <p:spPr bwMode="auto">
          <a:xfrm>
            <a:off x="596900" y="4310063"/>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Q1 – 2027</a:t>
            </a:r>
            <a:endParaRPr lang="en-GB" sz="800">
              <a:solidFill>
                <a:srgbClr val="000000"/>
              </a:solidFill>
              <a:ea typeface="+mj-lt"/>
              <a:cs typeface="+mj-lt"/>
              <a:sym typeface="+mj-lt"/>
            </a:endParaRPr>
          </a:p>
        </p:txBody>
      </p:sp>
      <p:sp>
        <p:nvSpPr>
          <p:cNvPr id="549" name="Textplatzhalter 1">
            <a:extLst>
              <a:ext uri="{FF2B5EF4-FFF2-40B4-BE49-F238E27FC236}">
                <a16:creationId xmlns:a16="http://schemas.microsoft.com/office/drawing/2014/main" id="{FCD64FDE-99B2-E448-53C7-5DF6125D419B}"/>
              </a:ext>
            </a:extLst>
          </p:cNvPr>
          <p:cNvSpPr txBox="1">
            <a:spLocks/>
          </p:cNvSpPr>
          <p:nvPr>
            <p:custDataLst>
              <p:tags r:id="rId111"/>
            </p:custDataLst>
          </p:nvPr>
        </p:nvSpPr>
        <p:spPr bwMode="auto">
          <a:xfrm>
            <a:off x="596900" y="5795963"/>
            <a:ext cx="6683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1" u="none" strike="noStrike" kern="1200" cap="none" spc="0" normalizeH="0" baseline="0" noProof="0">
                <a:ln>
                  <a:noFill/>
                </a:ln>
                <a:solidFill>
                  <a:srgbClr val="000000"/>
                </a:solidFill>
                <a:effectLst/>
                <a:uLnTx/>
                <a:uFillTx/>
                <a:latin typeface="Arial"/>
                <a:ea typeface="ＭＳ Ｐゴシック" panose="020B0600070205080204" pitchFamily="34" charset="-128"/>
                <a:cs typeface="+mn-cs"/>
              </a:rPr>
              <a:t>SIDC Related </a:t>
            </a:r>
            <a:endParaRPr kumimoji="0" lang="en-GB" sz="800" b="1" i="1" u="none" strike="noStrike" kern="1200" cap="none" spc="0" normalizeH="0" baseline="0" noProof="0">
              <a:ln>
                <a:noFill/>
              </a:ln>
              <a:solidFill>
                <a:srgbClr val="000000"/>
              </a:solidFill>
              <a:effectLst/>
              <a:uLnTx/>
              <a:uFillTx/>
              <a:latin typeface="Arial"/>
              <a:ea typeface="ＭＳ Ｐゴシック" panose="020B0600070205080204" pitchFamily="34" charset="-128"/>
              <a:cs typeface="Arial" charset="0"/>
            </a:endParaRPr>
          </a:p>
        </p:txBody>
      </p:sp>
      <p:sp>
        <p:nvSpPr>
          <p:cNvPr id="550" name="Textplatzhalter 1">
            <a:extLst>
              <a:ext uri="{FF2B5EF4-FFF2-40B4-BE49-F238E27FC236}">
                <a16:creationId xmlns:a16="http://schemas.microsoft.com/office/drawing/2014/main" id="{43F69A16-19D5-F0FF-6CAD-5AEFB37A3F93}"/>
              </a:ext>
            </a:extLst>
          </p:cNvPr>
          <p:cNvSpPr txBox="1">
            <a:spLocks/>
          </p:cNvSpPr>
          <p:nvPr>
            <p:custDataLst>
              <p:tags r:id="rId112"/>
            </p:custDataLst>
          </p:nvPr>
        </p:nvSpPr>
        <p:spPr bwMode="auto">
          <a:xfrm>
            <a:off x="596900" y="1028700"/>
            <a:ext cx="885825"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0" u="none" strike="noStrike" kern="1200" cap="none" spc="0" normalizeH="0" baseline="0" noProof="0">
                <a:ln>
                  <a:noFill/>
                </a:ln>
                <a:solidFill>
                  <a:prstClr val="black"/>
                </a:solidFill>
                <a:effectLst/>
                <a:uLnTx/>
                <a:uFillTx/>
                <a:latin typeface="+mn-lt"/>
                <a:ea typeface="+mn-lt"/>
                <a:cs typeface="+mn-lt"/>
                <a:sym typeface="+mn-lt"/>
              </a:rPr>
              <a:t>Euphemia/PMB</a:t>
            </a:r>
            <a:endParaRPr kumimoji="0" lang="en-GB" sz="800" b="1" i="0" u="none" strike="noStrike" kern="1200" cap="none" spc="0" normalizeH="0" baseline="0" noProof="0">
              <a:ln>
                <a:noFill/>
              </a:ln>
              <a:solidFill>
                <a:prstClr val="black"/>
              </a:solidFill>
              <a:effectLst/>
              <a:uLnTx/>
              <a:uFillTx/>
              <a:latin typeface="+mn-lt"/>
              <a:ea typeface="+mn-lt"/>
              <a:cs typeface="+mn-lt"/>
              <a:sym typeface="+mn-lt"/>
            </a:endParaRPr>
          </a:p>
        </p:txBody>
      </p:sp>
      <p:sp useBgFill="1">
        <p:nvSpPr>
          <p:cNvPr id="556" name="Textplatzhalter 1">
            <a:extLst>
              <a:ext uri="{FF2B5EF4-FFF2-40B4-BE49-F238E27FC236}">
                <a16:creationId xmlns:a16="http://schemas.microsoft.com/office/drawing/2014/main" id="{36F88E76-527A-2506-28BD-2B59F53950D4}"/>
              </a:ext>
            </a:extLst>
          </p:cNvPr>
          <p:cNvSpPr txBox="1">
            <a:spLocks/>
          </p:cNvSpPr>
          <p:nvPr>
            <p:custDataLst>
              <p:tags r:id="rId113"/>
            </p:custDataLst>
          </p:nvPr>
        </p:nvSpPr>
        <p:spPr bwMode="auto">
          <a:xfrm>
            <a:off x="4652963" y="6103938"/>
            <a:ext cx="222250" cy="76200"/>
          </a:xfrm>
          <a:prstGeom prst="rect">
            <a:avLst/>
          </a:prstGeom>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lang="en-GB" altLang="en-US" sz="500" i="1">
                <a:solidFill>
                  <a:srgbClr val="000000"/>
                </a:solidFill>
                <a:effectLst/>
                <a:latin typeface="+mn-lt"/>
              </a:rPr>
              <a:t>NL, HU</a:t>
            </a:r>
            <a:endParaRPr kumimoji="0" lang="en-GB" sz="500" b="0" i="1" strike="noStrike" kern="1200" cap="none" spc="0" normalizeH="0" baseline="0" noProof="0">
              <a:ln>
                <a:noFill/>
              </a:ln>
              <a:solidFill>
                <a:srgbClr val="000000"/>
              </a:solidFill>
              <a:effectLst/>
              <a:uLnTx/>
              <a:uFillTx/>
              <a:latin typeface="+mn-lt"/>
              <a:ea typeface="+mn-ea"/>
              <a:cs typeface="+mn-cs"/>
            </a:endParaRPr>
          </a:p>
        </p:txBody>
      </p:sp>
      <p:sp>
        <p:nvSpPr>
          <p:cNvPr id="557" name="Textplatzhalter 1">
            <a:extLst>
              <a:ext uri="{FF2B5EF4-FFF2-40B4-BE49-F238E27FC236}">
                <a16:creationId xmlns:a16="http://schemas.microsoft.com/office/drawing/2014/main" id="{3523E936-C6E6-AEE3-CE15-D055EFB15AA4}"/>
              </a:ext>
            </a:extLst>
          </p:cNvPr>
          <p:cNvSpPr txBox="1">
            <a:spLocks/>
          </p:cNvSpPr>
          <p:nvPr>
            <p:custDataLst>
              <p:tags r:id="rId114"/>
            </p:custDataLst>
          </p:nvPr>
        </p:nvSpPr>
        <p:spPr bwMode="auto">
          <a:xfrm>
            <a:off x="5707063" y="1203325"/>
            <a:ext cx="534988"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srgbClr val="000000"/>
                </a:solidFill>
                <a:effectLst/>
                <a:uLnTx/>
                <a:uFillTx/>
                <a:latin typeface="Arial"/>
                <a:ea typeface="ＭＳ Ｐゴシック" panose="020B0600070205080204" pitchFamily="34" charset="-128"/>
                <a:cs typeface="+mn-cs"/>
              </a:rPr>
              <a:t>PMB15.0/E12.2</a:t>
            </a:r>
            <a:endParaRPr kumimoji="0" lang="en-GB" sz="600" b="0" i="1" u="none" strike="noStrike" kern="1200" cap="none" spc="0" normalizeH="0" baseline="0" noProof="0">
              <a:ln>
                <a:noFill/>
              </a:ln>
              <a:solidFill>
                <a:srgbClr val="000000"/>
              </a:solidFill>
              <a:effectLst/>
              <a:uLnTx/>
              <a:uFillTx/>
              <a:latin typeface="Arial"/>
              <a:ea typeface="ＭＳ Ｐゴシック" panose="020B0600070205080204" pitchFamily="34" charset="-128"/>
              <a:cs typeface="Arial" charset="0"/>
            </a:endParaRPr>
          </a:p>
        </p:txBody>
      </p:sp>
      <p:sp useBgFill="1">
        <p:nvSpPr>
          <p:cNvPr id="558" name="Textplatzhalter 1">
            <a:extLst>
              <a:ext uri="{FF2B5EF4-FFF2-40B4-BE49-F238E27FC236}">
                <a16:creationId xmlns:a16="http://schemas.microsoft.com/office/drawing/2014/main" id="{E0B2EFAB-CA72-1235-E963-C3C0A7D2A29A}"/>
              </a:ext>
            </a:extLst>
          </p:cNvPr>
          <p:cNvSpPr txBox="1">
            <a:spLocks/>
          </p:cNvSpPr>
          <p:nvPr>
            <p:custDataLst>
              <p:tags r:id="rId115"/>
            </p:custDataLst>
          </p:nvPr>
        </p:nvSpPr>
        <p:spPr bwMode="auto">
          <a:xfrm>
            <a:off x="5629275" y="6103938"/>
            <a:ext cx="349250" cy="76200"/>
          </a:xfrm>
          <a:prstGeom prst="rect">
            <a:avLst/>
          </a:prstGeom>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buNone/>
              <a:defRPr/>
            </a:pPr>
            <a:r>
              <a:rPr lang="en-GB" altLang="en-US" sz="500" i="1">
                <a:solidFill>
                  <a:srgbClr val="000000"/>
                </a:solidFill>
                <a:effectLst/>
                <a:latin typeface="+mn-lt"/>
              </a:rPr>
              <a:t>BE, BG, SE</a:t>
            </a:r>
            <a:endParaRPr kumimoji="0" lang="en-GB" sz="500" b="0" i="1" strike="noStrike" kern="1200" cap="none" spc="0" normalizeH="0" baseline="0" noProof="0">
              <a:ln>
                <a:noFill/>
              </a:ln>
              <a:solidFill>
                <a:srgbClr val="000000"/>
              </a:solidFill>
              <a:effectLst/>
              <a:uLnTx/>
              <a:uFillTx/>
              <a:latin typeface="+mn-lt"/>
              <a:ea typeface="+mn-ea"/>
              <a:cs typeface="+mn-cs"/>
            </a:endParaRPr>
          </a:p>
        </p:txBody>
      </p:sp>
      <p:sp>
        <p:nvSpPr>
          <p:cNvPr id="559" name="Textplatzhalter 1">
            <a:extLst>
              <a:ext uri="{FF2B5EF4-FFF2-40B4-BE49-F238E27FC236}">
                <a16:creationId xmlns:a16="http://schemas.microsoft.com/office/drawing/2014/main" id="{4B749366-40C5-C460-F5C8-9915C4567317}"/>
              </a:ext>
            </a:extLst>
          </p:cNvPr>
          <p:cNvSpPr txBox="1">
            <a:spLocks/>
          </p:cNvSpPr>
          <p:nvPr>
            <p:custDataLst>
              <p:tags r:id="rId116"/>
            </p:custDataLst>
          </p:nvPr>
        </p:nvSpPr>
        <p:spPr bwMode="auto">
          <a:xfrm>
            <a:off x="596900" y="1192213"/>
            <a:ext cx="150336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sz="800" b="0" i="1" u="none" strike="noStrike" kern="1200" cap="none" spc="0" normalizeH="0" baseline="0" noProof="0">
                <a:ln>
                  <a:noFill/>
                </a:ln>
                <a:solidFill>
                  <a:prstClr val="black"/>
                </a:solidFill>
                <a:effectLst/>
                <a:uLnTx/>
                <a:uFillTx/>
                <a:latin typeface="+mn-lt"/>
                <a:ea typeface="+mn-lt"/>
                <a:cs typeface="+mn-lt"/>
                <a:sym typeface="+mn-lt"/>
              </a:rPr>
              <a:t>Euphemia &amp; PMB releases</a:t>
            </a:r>
          </a:p>
        </p:txBody>
      </p:sp>
      <p:sp useBgFill="1">
        <p:nvSpPr>
          <p:cNvPr id="560" name="Textplatzhalter 1">
            <a:extLst>
              <a:ext uri="{FF2B5EF4-FFF2-40B4-BE49-F238E27FC236}">
                <a16:creationId xmlns:a16="http://schemas.microsoft.com/office/drawing/2014/main" id="{65799205-8D7D-7F44-EB43-069953494593}"/>
              </a:ext>
            </a:extLst>
          </p:cNvPr>
          <p:cNvSpPr txBox="1">
            <a:spLocks/>
          </p:cNvSpPr>
          <p:nvPr>
            <p:custDataLst>
              <p:tags r:id="rId117"/>
            </p:custDataLst>
          </p:nvPr>
        </p:nvSpPr>
        <p:spPr bwMode="auto">
          <a:xfrm>
            <a:off x="8159750" y="1366838"/>
            <a:ext cx="1238250" cy="92075"/>
          </a:xfrm>
          <a:prstGeom prst="rect">
            <a:avLst/>
          </a:prstGeom>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sz="600" b="0" i="1" u="none" strike="noStrike" kern="1200" cap="none" spc="0" normalizeH="0" baseline="0" noProof="0">
                <a:ln>
                  <a:noFill/>
                </a:ln>
                <a:solidFill>
                  <a:prstClr val="black"/>
                </a:solidFill>
                <a:effectLst/>
                <a:uLnTx/>
                <a:uFillTx/>
                <a:latin typeface="Arial"/>
                <a:ea typeface="+mn-ea"/>
                <a:cs typeface="+mn-cs"/>
              </a:rPr>
              <a:t>Algorithm performance improvement</a:t>
            </a:r>
          </a:p>
        </p:txBody>
      </p:sp>
      <p:sp>
        <p:nvSpPr>
          <p:cNvPr id="562" name="Textplatzhalter 1">
            <a:extLst>
              <a:ext uri="{FF2B5EF4-FFF2-40B4-BE49-F238E27FC236}">
                <a16:creationId xmlns:a16="http://schemas.microsoft.com/office/drawing/2014/main" id="{057DC708-AA7E-3B75-5310-78BD50EB26AA}"/>
              </a:ext>
            </a:extLst>
          </p:cNvPr>
          <p:cNvSpPr txBox="1">
            <a:spLocks/>
          </p:cNvSpPr>
          <p:nvPr>
            <p:custDataLst>
              <p:tags r:id="rId118"/>
            </p:custDataLst>
          </p:nvPr>
        </p:nvSpPr>
        <p:spPr bwMode="auto">
          <a:xfrm>
            <a:off x="596900" y="5980113"/>
            <a:ext cx="1828800"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sz="800">
                <a:solidFill>
                  <a:prstClr val="black"/>
                </a:solidFill>
                <a:latin typeface="Arial"/>
              </a:rPr>
              <a:t>30 IDCZGCT - Local implementation</a:t>
            </a:r>
            <a:endParaRPr kumimoji="0" lang="en-GB" sz="800" b="0" i="0" u="none" strike="noStrike" kern="1200" cap="none" spc="0" normalizeH="0" baseline="0" noProof="0">
              <a:ln>
                <a:noFill/>
              </a:ln>
              <a:solidFill>
                <a:prstClr val="black"/>
              </a:solidFill>
              <a:effectLst/>
              <a:uLnTx/>
              <a:uFillTx/>
              <a:latin typeface="Arial"/>
              <a:ea typeface="+mn-ea"/>
              <a:cs typeface="+mn-cs"/>
            </a:endParaRPr>
          </a:p>
        </p:txBody>
      </p:sp>
      <p:sp>
        <p:nvSpPr>
          <p:cNvPr id="567" name="Textplatzhalter 1">
            <a:extLst>
              <a:ext uri="{FF2B5EF4-FFF2-40B4-BE49-F238E27FC236}">
                <a16:creationId xmlns:a16="http://schemas.microsoft.com/office/drawing/2014/main" id="{622EE5AC-8595-0536-26BA-FFB2E028B8EC}"/>
              </a:ext>
            </a:extLst>
          </p:cNvPr>
          <p:cNvSpPr txBox="1">
            <a:spLocks/>
          </p:cNvSpPr>
          <p:nvPr>
            <p:custDataLst>
              <p:tags r:id="rId119"/>
            </p:custDataLst>
          </p:nvPr>
        </p:nvSpPr>
        <p:spPr bwMode="auto">
          <a:xfrm>
            <a:off x="596900" y="768350"/>
            <a:ext cx="639763"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b">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base">
              <a:spcBef>
                <a:spcPct val="0"/>
              </a:spcBef>
              <a:spcAft>
                <a:spcPct val="0"/>
              </a:spcAft>
              <a:buNone/>
              <a:defRPr/>
            </a:pPr>
            <a:fld id="{73BA2707-AA0B-4427-AB91-60AA58EFABFE}" type="datetime'''''A''ct''''''''i''''''''vi''''''''''''''''''t''''''y'''''">
              <a:rPr lang="en-GB" altLang="en-US" sz="1400" b="1" smtClean="0">
                <a:solidFill>
                  <a:srgbClr val="000000"/>
                </a:solidFill>
                <a:latin typeface="Arial" panose="020B0604020202020204" pitchFamily="34" charset="0"/>
              </a:rPr>
              <a:pPr marL="0" lvl="0" indent="0" fontAlgn="base">
                <a:spcBef>
                  <a:spcPct val="0"/>
                </a:spcBef>
                <a:spcAft>
                  <a:spcPct val="0"/>
                </a:spcAft>
                <a:buNone/>
                <a:defRPr/>
              </a:pPr>
              <a:t>Activity</a:t>
            </a:fld>
            <a:endParaRPr kumimoji="0" lang="en-GB" sz="1400" b="1" i="0" strike="noStrike" kern="1200" cap="none" spc="0" normalizeH="0" baseline="0" noProof="0">
              <a:ln>
                <a:noFill/>
              </a:ln>
              <a:solidFill>
                <a:srgbClr val="000000"/>
              </a:solidFill>
              <a:effectLst/>
              <a:uLnTx/>
              <a:uFillTx/>
              <a:latin typeface="Arial" panose="020B0604020202020204" pitchFamily="34" charset="0"/>
            </a:endParaRPr>
          </a:p>
        </p:txBody>
      </p:sp>
      <p:sp>
        <p:nvSpPr>
          <p:cNvPr id="569" name="Textplatzhalter 1">
            <a:extLst>
              <a:ext uri="{FF2B5EF4-FFF2-40B4-BE49-F238E27FC236}">
                <a16:creationId xmlns:a16="http://schemas.microsoft.com/office/drawing/2014/main" id="{E32CEA1E-F012-35B6-2919-099CCC433119}"/>
              </a:ext>
            </a:extLst>
          </p:cNvPr>
          <p:cNvSpPr txBox="1">
            <a:spLocks/>
          </p:cNvSpPr>
          <p:nvPr>
            <p:custDataLst>
              <p:tags r:id="rId120"/>
            </p:custDataLst>
          </p:nvPr>
        </p:nvSpPr>
        <p:spPr bwMode="auto">
          <a:xfrm>
            <a:off x="596900" y="4146550"/>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Q4 – 2026</a:t>
            </a:r>
            <a:endParaRPr lang="en-GB" sz="800">
              <a:solidFill>
                <a:srgbClr val="000000"/>
              </a:solidFill>
              <a:ea typeface="+mj-lt"/>
              <a:cs typeface="+mj-lt"/>
              <a:sym typeface="+mj-lt"/>
            </a:endParaRPr>
          </a:p>
        </p:txBody>
      </p:sp>
      <p:sp>
        <p:nvSpPr>
          <p:cNvPr id="570" name="Textplatzhalter 1">
            <a:extLst>
              <a:ext uri="{FF2B5EF4-FFF2-40B4-BE49-F238E27FC236}">
                <a16:creationId xmlns:a16="http://schemas.microsoft.com/office/drawing/2014/main" id="{F36BF212-17A5-FFE8-F52F-4B93F2BC8F9E}"/>
              </a:ext>
            </a:extLst>
          </p:cNvPr>
          <p:cNvSpPr txBox="1">
            <a:spLocks/>
          </p:cNvSpPr>
          <p:nvPr>
            <p:custDataLst>
              <p:tags r:id="rId121"/>
            </p:custDataLst>
          </p:nvPr>
        </p:nvSpPr>
        <p:spPr bwMode="auto">
          <a:xfrm>
            <a:off x="6981825" y="1692275"/>
            <a:ext cx="762000"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GB" sz="600" b="0" i="1" u="none" strike="noStrike" kern="1200" cap="none" spc="0" normalizeH="0" baseline="0" noProof="0">
                <a:ln>
                  <a:noFill/>
                </a:ln>
                <a:solidFill>
                  <a:prstClr val="black"/>
                </a:solidFill>
                <a:effectLst/>
                <a:uLnTx/>
                <a:uFillTx/>
                <a:latin typeface="Arial"/>
                <a:ea typeface="+mn-ea"/>
                <a:cs typeface="+mn-cs"/>
              </a:rPr>
              <a:t>Performance roadmap</a:t>
            </a:r>
          </a:p>
        </p:txBody>
      </p:sp>
      <p:sp>
        <p:nvSpPr>
          <p:cNvPr id="571" name="Textplatzhalter 1">
            <a:extLst>
              <a:ext uri="{FF2B5EF4-FFF2-40B4-BE49-F238E27FC236}">
                <a16:creationId xmlns:a16="http://schemas.microsoft.com/office/drawing/2014/main" id="{C43CDA88-A832-CC23-9C6C-24DBBFFAC154}"/>
              </a:ext>
            </a:extLst>
          </p:cNvPr>
          <p:cNvSpPr txBox="1">
            <a:spLocks/>
          </p:cNvSpPr>
          <p:nvPr>
            <p:custDataLst>
              <p:tags r:id="rId122"/>
            </p:custDataLst>
          </p:nvPr>
        </p:nvSpPr>
        <p:spPr bwMode="auto">
          <a:xfrm>
            <a:off x="596900" y="1681163"/>
            <a:ext cx="2130425"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0" i="1" u="none" strike="noStrike" kern="1200" cap="none" spc="0" normalizeH="0" baseline="0" noProof="0">
                <a:ln>
                  <a:noFill/>
                </a:ln>
                <a:solidFill>
                  <a:prstClr val="black"/>
                </a:solidFill>
                <a:effectLst/>
                <a:uLnTx/>
                <a:uFillTx/>
                <a:latin typeface="+mn-lt"/>
                <a:ea typeface="+mn-lt"/>
                <a:cs typeface="+mn-lt"/>
                <a:sym typeface="+mn-lt"/>
              </a:rPr>
              <a:t>Performance and minor functionalities</a:t>
            </a:r>
            <a:endParaRPr kumimoji="0" lang="en-GB" sz="800" b="0" i="1" u="none" strike="noStrike" kern="1200" cap="none" spc="0" normalizeH="0" baseline="0" noProof="0">
              <a:ln>
                <a:noFill/>
              </a:ln>
              <a:solidFill>
                <a:prstClr val="black"/>
              </a:solidFill>
              <a:effectLst/>
              <a:uLnTx/>
              <a:uFillTx/>
              <a:latin typeface="+mn-lt"/>
              <a:ea typeface="+mn-lt"/>
              <a:cs typeface="+mn-lt"/>
              <a:sym typeface="+mn-lt"/>
            </a:endParaRPr>
          </a:p>
        </p:txBody>
      </p:sp>
      <p:sp>
        <p:nvSpPr>
          <p:cNvPr id="573" name="Textplatzhalter 1">
            <a:extLst>
              <a:ext uri="{FF2B5EF4-FFF2-40B4-BE49-F238E27FC236}">
                <a16:creationId xmlns:a16="http://schemas.microsoft.com/office/drawing/2014/main" id="{7CAAE768-F029-937B-B858-1D52B36513FE}"/>
              </a:ext>
            </a:extLst>
          </p:cNvPr>
          <p:cNvSpPr>
            <a:spLocks/>
          </p:cNvSpPr>
          <p:nvPr>
            <p:custDataLst>
              <p:tags r:id="rId123"/>
            </p:custDataLst>
          </p:nvPr>
        </p:nvSpPr>
        <p:spPr bwMode="auto">
          <a:xfrm>
            <a:off x="3760788" y="4157663"/>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GB" altLang="en-US" sz="600" i="1">
                <a:solidFill>
                  <a:prstClr val="black"/>
                </a:solidFill>
              </a:rPr>
              <a:t>Implementation/test period</a:t>
            </a:r>
            <a:endParaRPr lang="en-GB" sz="600" i="1">
              <a:solidFill>
                <a:prstClr val="black"/>
              </a:solidFill>
            </a:endParaRPr>
          </a:p>
        </p:txBody>
      </p:sp>
      <p:sp>
        <p:nvSpPr>
          <p:cNvPr id="574" name="Textplatzhalter 1">
            <a:extLst>
              <a:ext uri="{FF2B5EF4-FFF2-40B4-BE49-F238E27FC236}">
                <a16:creationId xmlns:a16="http://schemas.microsoft.com/office/drawing/2014/main" id="{776550C6-7328-9925-6816-4704769D420B}"/>
              </a:ext>
            </a:extLst>
          </p:cNvPr>
          <p:cNvSpPr txBox="1">
            <a:spLocks/>
          </p:cNvSpPr>
          <p:nvPr>
            <p:custDataLst>
              <p:tags r:id="rId124"/>
            </p:custDataLst>
          </p:nvPr>
        </p:nvSpPr>
        <p:spPr bwMode="auto">
          <a:xfrm>
            <a:off x="596900" y="3983038"/>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Q3 – 2026</a:t>
            </a:r>
            <a:endParaRPr lang="en-GB" sz="800">
              <a:solidFill>
                <a:srgbClr val="000000"/>
              </a:solidFill>
              <a:ea typeface="+mj-lt"/>
              <a:cs typeface="+mj-lt"/>
              <a:sym typeface="+mj-lt"/>
            </a:endParaRPr>
          </a:p>
        </p:txBody>
      </p:sp>
      <p:sp>
        <p:nvSpPr>
          <p:cNvPr id="575" name="Textplatzhalter 1">
            <a:extLst>
              <a:ext uri="{FF2B5EF4-FFF2-40B4-BE49-F238E27FC236}">
                <a16:creationId xmlns:a16="http://schemas.microsoft.com/office/drawing/2014/main" id="{31EA52C5-1CDB-FE02-5F08-639FAB36729D}"/>
              </a:ext>
            </a:extLst>
          </p:cNvPr>
          <p:cNvSpPr txBox="1">
            <a:spLocks/>
          </p:cNvSpPr>
          <p:nvPr>
            <p:custDataLst>
              <p:tags r:id="rId125"/>
            </p:custDataLst>
          </p:nvPr>
        </p:nvSpPr>
        <p:spPr bwMode="auto">
          <a:xfrm>
            <a:off x="4187825" y="1855788"/>
            <a:ext cx="541338"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GB" sz="600" b="0" i="1" u="none" strike="noStrike" kern="1200" cap="none" spc="0" normalizeH="0" baseline="0" noProof="0">
                <a:ln>
                  <a:noFill/>
                </a:ln>
                <a:solidFill>
                  <a:prstClr val="black"/>
                </a:solidFill>
                <a:effectLst/>
                <a:uLnTx/>
                <a:uFillTx/>
                <a:latin typeface="Arial"/>
                <a:ea typeface="+mn-ea"/>
                <a:cs typeface="+mn-cs"/>
              </a:rPr>
              <a:t>XBID R5.1 /LTS</a:t>
            </a:r>
          </a:p>
        </p:txBody>
      </p:sp>
      <p:sp>
        <p:nvSpPr>
          <p:cNvPr id="576" name="Textplatzhalter 1">
            <a:extLst>
              <a:ext uri="{FF2B5EF4-FFF2-40B4-BE49-F238E27FC236}">
                <a16:creationId xmlns:a16="http://schemas.microsoft.com/office/drawing/2014/main" id="{FF6D1B57-1C73-51D8-F74C-9632CE3BC3C7}"/>
              </a:ext>
            </a:extLst>
          </p:cNvPr>
          <p:cNvSpPr txBox="1">
            <a:spLocks/>
          </p:cNvSpPr>
          <p:nvPr>
            <p:custDataLst>
              <p:tags r:id="rId126"/>
            </p:custDataLst>
          </p:nvPr>
        </p:nvSpPr>
        <p:spPr bwMode="auto">
          <a:xfrm>
            <a:off x="5245100" y="2038350"/>
            <a:ext cx="2101850"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defRPr/>
            </a:pPr>
            <a:r>
              <a:rPr lang="en-US" sz="600" i="1">
                <a:solidFill>
                  <a:prstClr val="black"/>
                </a:solidFill>
                <a:latin typeface="Arial"/>
              </a:rPr>
              <a:t>X-R6.0 / CIP 3.0 / PMB 15.0 / E13.0 / LTS / Regional systems </a:t>
            </a:r>
          </a:p>
        </p:txBody>
      </p:sp>
      <p:sp>
        <p:nvSpPr>
          <p:cNvPr id="577" name="Textplatzhalter 1">
            <a:extLst>
              <a:ext uri="{FF2B5EF4-FFF2-40B4-BE49-F238E27FC236}">
                <a16:creationId xmlns:a16="http://schemas.microsoft.com/office/drawing/2014/main" id="{530631AB-4D78-166C-A965-78EF51CFC55E}"/>
              </a:ext>
            </a:extLst>
          </p:cNvPr>
          <p:cNvSpPr>
            <a:spLocks/>
          </p:cNvSpPr>
          <p:nvPr>
            <p:custDataLst>
              <p:tags r:id="rId127"/>
            </p:custDataLst>
          </p:nvPr>
        </p:nvSpPr>
        <p:spPr bwMode="auto">
          <a:xfrm>
            <a:off x="3349625" y="3994150"/>
            <a:ext cx="628650"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GB" altLang="en-US" sz="600" i="1">
                <a:solidFill>
                  <a:prstClr val="black"/>
                </a:solidFill>
              </a:rPr>
              <a:t>Imp./test period</a:t>
            </a:r>
            <a:endParaRPr lang="en-GB" sz="600" i="1">
              <a:solidFill>
                <a:prstClr val="black"/>
              </a:solidFill>
            </a:endParaRPr>
          </a:p>
        </p:txBody>
      </p:sp>
      <p:sp>
        <p:nvSpPr>
          <p:cNvPr id="578" name="Textplatzhalter 1">
            <a:extLst>
              <a:ext uri="{FF2B5EF4-FFF2-40B4-BE49-F238E27FC236}">
                <a16:creationId xmlns:a16="http://schemas.microsoft.com/office/drawing/2014/main" id="{6F3599CA-F54C-7ED3-AE9B-EBE48360696E}"/>
              </a:ext>
            </a:extLst>
          </p:cNvPr>
          <p:cNvSpPr txBox="1">
            <a:spLocks/>
          </p:cNvSpPr>
          <p:nvPr>
            <p:custDataLst>
              <p:tags r:id="rId128"/>
            </p:custDataLst>
          </p:nvPr>
        </p:nvSpPr>
        <p:spPr bwMode="auto">
          <a:xfrm>
            <a:off x="596900" y="3821113"/>
            <a:ext cx="12938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0" u="none" strike="noStrike" kern="1200" cap="none" spc="0" normalizeH="0" baseline="0" noProof="0">
                <a:ln>
                  <a:noFill/>
                </a:ln>
                <a:solidFill>
                  <a:srgbClr val="000000"/>
                </a:solidFill>
                <a:effectLst/>
                <a:uLnTx/>
                <a:uFillTx/>
                <a:latin typeface="+mn-lt"/>
                <a:ea typeface="+mn-lt"/>
                <a:cs typeface="+mn-lt"/>
                <a:sym typeface="+mn-lt"/>
              </a:rPr>
              <a:t>SDAC go-live windows</a:t>
            </a:r>
            <a:endParaRPr kumimoji="0" lang="en-GB" sz="800" b="1" i="0" u="none" strike="noStrike" kern="1200" cap="none" spc="0" normalizeH="0" baseline="0" noProof="0">
              <a:ln>
                <a:noFill/>
              </a:ln>
              <a:solidFill>
                <a:srgbClr val="000000"/>
              </a:solidFill>
              <a:effectLst/>
              <a:uLnTx/>
              <a:uFillTx/>
              <a:latin typeface="+mn-lt"/>
              <a:ea typeface="+mn-lt"/>
              <a:cs typeface="+mn-lt"/>
              <a:sym typeface="+mn-lt"/>
            </a:endParaRPr>
          </a:p>
        </p:txBody>
      </p:sp>
      <p:sp>
        <p:nvSpPr>
          <p:cNvPr id="579" name="Textplatzhalter 1">
            <a:extLst>
              <a:ext uri="{FF2B5EF4-FFF2-40B4-BE49-F238E27FC236}">
                <a16:creationId xmlns:a16="http://schemas.microsoft.com/office/drawing/2014/main" id="{635B7075-4FA5-6D6E-3E4C-9B339268F4B3}"/>
              </a:ext>
            </a:extLst>
          </p:cNvPr>
          <p:cNvSpPr txBox="1">
            <a:spLocks/>
          </p:cNvSpPr>
          <p:nvPr>
            <p:custDataLst>
              <p:tags r:id="rId129"/>
            </p:custDataLst>
          </p:nvPr>
        </p:nvSpPr>
        <p:spPr bwMode="auto">
          <a:xfrm>
            <a:off x="596900" y="3636963"/>
            <a:ext cx="14462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n-lt"/>
                <a:cs typeface="+mn-lt"/>
                <a:sym typeface="+mn-lt"/>
              </a:rPr>
              <a:t>Go-live window 1-2028  </a:t>
            </a:r>
            <a:endParaRPr lang="en-GB" sz="800">
              <a:solidFill>
                <a:srgbClr val="000000"/>
              </a:solidFill>
              <a:ea typeface="+mn-lt"/>
              <a:cs typeface="+mn-lt"/>
              <a:sym typeface="+mn-lt"/>
            </a:endParaRPr>
          </a:p>
        </p:txBody>
      </p:sp>
      <p:sp>
        <p:nvSpPr>
          <p:cNvPr id="580" name="Textplatzhalter 1">
            <a:extLst>
              <a:ext uri="{FF2B5EF4-FFF2-40B4-BE49-F238E27FC236}">
                <a16:creationId xmlns:a16="http://schemas.microsoft.com/office/drawing/2014/main" id="{C9096415-147F-5EBA-BA7A-DC942F85F0FC}"/>
              </a:ext>
            </a:extLst>
          </p:cNvPr>
          <p:cNvSpPr txBox="1">
            <a:spLocks/>
          </p:cNvSpPr>
          <p:nvPr>
            <p:custDataLst>
              <p:tags r:id="rId130"/>
            </p:custDataLst>
          </p:nvPr>
        </p:nvSpPr>
        <p:spPr bwMode="auto">
          <a:xfrm>
            <a:off x="596900" y="2027238"/>
            <a:ext cx="717550"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lvl="0" indent="0">
              <a:spcBef>
                <a:spcPct val="0"/>
              </a:spcBef>
              <a:buNone/>
              <a:defRPr/>
            </a:pPr>
            <a:r>
              <a:rPr lang="en-GB" altLang="en-US" sz="800" i="1">
                <a:solidFill>
                  <a:srgbClr val="000000"/>
                </a:solidFill>
                <a:latin typeface="+mn-lt"/>
                <a:ea typeface="Verdana" panose="020B0604030504040204" pitchFamily="34" charset="0"/>
                <a:cs typeface="Verdana" panose="020B0604030504040204" pitchFamily="34" charset="0"/>
              </a:rPr>
              <a:t>FB in IDAs</a:t>
            </a:r>
            <a:endParaRPr kumimoji="0" lang="en-GB" sz="800" b="0" i="1" strike="noStrike" kern="1200" cap="none" spc="0" normalizeH="0" baseline="0" noProof="0">
              <a:ln>
                <a:noFill/>
              </a:ln>
              <a:solidFill>
                <a:srgbClr val="000000"/>
              </a:solidFill>
              <a:effectLst/>
              <a:uLnTx/>
              <a:uFillTx/>
              <a:latin typeface="+mn-lt"/>
              <a:ea typeface="Verdana" panose="020B0604030504040204" pitchFamily="34" charset="0"/>
              <a:cs typeface="Verdana" panose="020B0604030504040204" pitchFamily="34" charset="0"/>
              <a:sym typeface="+mn-lt"/>
            </a:endParaRPr>
          </a:p>
        </p:txBody>
      </p:sp>
      <p:sp>
        <p:nvSpPr>
          <p:cNvPr id="581" name="Textplatzhalter 1">
            <a:extLst>
              <a:ext uri="{FF2B5EF4-FFF2-40B4-BE49-F238E27FC236}">
                <a16:creationId xmlns:a16="http://schemas.microsoft.com/office/drawing/2014/main" id="{7418EED7-2505-92AE-ECE6-37577042EEEE}"/>
              </a:ext>
            </a:extLst>
          </p:cNvPr>
          <p:cNvSpPr txBox="1">
            <a:spLocks/>
          </p:cNvSpPr>
          <p:nvPr>
            <p:custDataLst>
              <p:tags r:id="rId131"/>
            </p:custDataLst>
          </p:nvPr>
        </p:nvSpPr>
        <p:spPr bwMode="auto">
          <a:xfrm>
            <a:off x="6694488" y="2222500"/>
            <a:ext cx="1341438"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lang="en-GB" altLang="en-US" sz="600" i="1">
                <a:solidFill>
                  <a:srgbClr val="000000"/>
                </a:solidFill>
                <a:latin typeface="+mn-lt"/>
              </a:rPr>
              <a:t>Approach A – Solver-based — R&amp;D</a:t>
            </a:r>
            <a:endParaRPr kumimoji="0" lang="en-GB" sz="600" b="0" i="1" strike="noStrike" kern="1200" cap="none" spc="0" normalizeH="0" baseline="0" noProof="0">
              <a:ln>
                <a:noFill/>
              </a:ln>
              <a:solidFill>
                <a:srgbClr val="000000"/>
              </a:solidFill>
              <a:effectLst/>
              <a:uLnTx/>
              <a:uFillTx/>
              <a:latin typeface="+mn-lt"/>
            </a:endParaRPr>
          </a:p>
        </p:txBody>
      </p:sp>
      <p:sp>
        <p:nvSpPr>
          <p:cNvPr id="582" name="Textplatzhalter 1">
            <a:extLst>
              <a:ext uri="{FF2B5EF4-FFF2-40B4-BE49-F238E27FC236}">
                <a16:creationId xmlns:a16="http://schemas.microsoft.com/office/drawing/2014/main" id="{FBCDE448-B5CC-4E92-A4BB-C40F2DBAD892}"/>
              </a:ext>
            </a:extLst>
          </p:cNvPr>
          <p:cNvSpPr txBox="1">
            <a:spLocks/>
          </p:cNvSpPr>
          <p:nvPr>
            <p:custDataLst>
              <p:tags r:id="rId132"/>
            </p:custDataLst>
          </p:nvPr>
        </p:nvSpPr>
        <p:spPr bwMode="auto">
          <a:xfrm>
            <a:off x="10255250" y="3648075"/>
            <a:ext cx="522288" cy="92075"/>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lang="en-GB" altLang="en-US" sz="600" i="1">
                <a:solidFill>
                  <a:srgbClr val="000000"/>
                </a:solidFill>
                <a:latin typeface="Arial"/>
              </a:rPr>
              <a:t>Testing and GL</a:t>
            </a:r>
          </a:p>
        </p:txBody>
      </p:sp>
      <p:sp>
        <p:nvSpPr>
          <p:cNvPr id="583" name="Textplatzhalter 1">
            <a:extLst>
              <a:ext uri="{FF2B5EF4-FFF2-40B4-BE49-F238E27FC236}">
                <a16:creationId xmlns:a16="http://schemas.microsoft.com/office/drawing/2014/main" id="{0975F9B4-6BB4-D0F7-BBA3-235DE8B027A7}"/>
              </a:ext>
            </a:extLst>
          </p:cNvPr>
          <p:cNvSpPr txBox="1">
            <a:spLocks/>
          </p:cNvSpPr>
          <p:nvPr>
            <p:custDataLst>
              <p:tags r:id="rId133"/>
            </p:custDataLst>
          </p:nvPr>
        </p:nvSpPr>
        <p:spPr bwMode="auto">
          <a:xfrm>
            <a:off x="596900" y="3473450"/>
            <a:ext cx="14462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latin typeface="+mn-lt"/>
                <a:ea typeface="+mn-lt"/>
                <a:cs typeface="+mn-lt"/>
                <a:sym typeface="+mn-lt"/>
              </a:rPr>
              <a:t>Go-live window 2-2027  </a:t>
            </a:r>
            <a:endParaRPr lang="en-GB" sz="800">
              <a:solidFill>
                <a:srgbClr val="000000"/>
              </a:solidFill>
              <a:latin typeface="+mn-lt"/>
              <a:ea typeface="+mn-lt"/>
              <a:cs typeface="+mn-lt"/>
              <a:sym typeface="+mn-lt"/>
            </a:endParaRPr>
          </a:p>
        </p:txBody>
      </p:sp>
      <p:sp>
        <p:nvSpPr>
          <p:cNvPr id="585" name="Textplatzhalter 1">
            <a:extLst>
              <a:ext uri="{FF2B5EF4-FFF2-40B4-BE49-F238E27FC236}">
                <a16:creationId xmlns:a16="http://schemas.microsoft.com/office/drawing/2014/main" id="{85099E5C-37F1-2814-D923-BDEFA54BE917}"/>
              </a:ext>
            </a:extLst>
          </p:cNvPr>
          <p:cNvSpPr txBox="1">
            <a:spLocks/>
          </p:cNvSpPr>
          <p:nvPr>
            <p:custDataLst>
              <p:tags r:id="rId134"/>
            </p:custDataLst>
          </p:nvPr>
        </p:nvSpPr>
        <p:spPr bwMode="auto">
          <a:xfrm>
            <a:off x="596900" y="2211388"/>
            <a:ext cx="6080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lvl="0" indent="0">
              <a:spcBef>
                <a:spcPct val="0"/>
              </a:spcBef>
              <a:buNone/>
              <a:defRPr/>
            </a:pPr>
            <a:r>
              <a:rPr lang="en-GB" altLang="en-US" sz="800" i="1">
                <a:solidFill>
                  <a:srgbClr val="000000"/>
                </a:solidFill>
                <a:latin typeface="+mn-lt"/>
                <a:ea typeface="Verdana" panose="020B0604030504040204" pitchFamily="34" charset="0"/>
                <a:cs typeface="Verdana" panose="020B0604030504040204" pitchFamily="34" charset="0"/>
              </a:rPr>
              <a:t>FB in CT</a:t>
            </a:r>
            <a:endParaRPr kumimoji="0" lang="en-GB" sz="800" b="0" i="1" strike="noStrike" kern="1200" cap="none" spc="0" normalizeH="0" baseline="0" noProof="0">
              <a:ln>
                <a:noFill/>
              </a:ln>
              <a:solidFill>
                <a:srgbClr val="000000"/>
              </a:solidFill>
              <a:effectLst/>
              <a:uLnTx/>
              <a:uFillTx/>
              <a:latin typeface="+mn-lt"/>
              <a:ea typeface="Verdana" panose="020B0604030504040204" pitchFamily="34" charset="0"/>
              <a:cs typeface="Verdana" panose="020B0604030504040204" pitchFamily="34" charset="0"/>
              <a:sym typeface="+mn-lt"/>
            </a:endParaRPr>
          </a:p>
        </p:txBody>
      </p:sp>
      <p:sp>
        <p:nvSpPr>
          <p:cNvPr id="587" name="Textplatzhalter 1">
            <a:extLst>
              <a:ext uri="{FF2B5EF4-FFF2-40B4-BE49-F238E27FC236}">
                <a16:creationId xmlns:a16="http://schemas.microsoft.com/office/drawing/2014/main" id="{56AC1AC3-07D2-F41C-4314-C75C8704D1CE}"/>
              </a:ext>
            </a:extLst>
          </p:cNvPr>
          <p:cNvSpPr txBox="1">
            <a:spLocks/>
          </p:cNvSpPr>
          <p:nvPr>
            <p:custDataLst>
              <p:tags r:id="rId135"/>
            </p:custDataLst>
          </p:nvPr>
        </p:nvSpPr>
        <p:spPr bwMode="auto">
          <a:xfrm>
            <a:off x="4441825" y="2384425"/>
            <a:ext cx="1633538"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lang="en-GB" altLang="en-US" sz="600" i="1">
                <a:solidFill>
                  <a:srgbClr val="000000"/>
                </a:solidFill>
                <a:latin typeface="+mn-lt"/>
              </a:rPr>
              <a:t>Approach E – Dynamic recalculation - R&amp;D</a:t>
            </a:r>
          </a:p>
        </p:txBody>
      </p:sp>
      <p:sp>
        <p:nvSpPr>
          <p:cNvPr id="588" name="Textplatzhalter 1">
            <a:extLst>
              <a:ext uri="{FF2B5EF4-FFF2-40B4-BE49-F238E27FC236}">
                <a16:creationId xmlns:a16="http://schemas.microsoft.com/office/drawing/2014/main" id="{9EF3B1D4-CA8C-1195-7260-6DCF397FCA69}"/>
              </a:ext>
            </a:extLst>
          </p:cNvPr>
          <p:cNvSpPr txBox="1">
            <a:spLocks/>
          </p:cNvSpPr>
          <p:nvPr>
            <p:custDataLst>
              <p:tags r:id="rId136"/>
            </p:custDataLst>
          </p:nvPr>
        </p:nvSpPr>
        <p:spPr bwMode="auto">
          <a:xfrm>
            <a:off x="8383588" y="2384425"/>
            <a:ext cx="2228850"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fontAlgn="auto">
              <a:spcBef>
                <a:spcPct val="0"/>
              </a:spcBef>
              <a:buNone/>
              <a:defRPr/>
            </a:pPr>
            <a:r>
              <a:rPr lang="en-GB" altLang="en-US" sz="600" i="1">
                <a:solidFill>
                  <a:srgbClr val="000000"/>
                </a:solidFill>
                <a:latin typeface="+mn-lt"/>
              </a:rPr>
              <a:t>Approach E – Dynamic recalculation – Testing (12 month)</a:t>
            </a:r>
          </a:p>
        </p:txBody>
      </p:sp>
      <p:sp>
        <p:nvSpPr>
          <p:cNvPr id="589" name="Textplatzhalter 1">
            <a:extLst>
              <a:ext uri="{FF2B5EF4-FFF2-40B4-BE49-F238E27FC236}">
                <a16:creationId xmlns:a16="http://schemas.microsoft.com/office/drawing/2014/main" id="{DB6C2EAF-7C1A-C55B-196D-29E6BD5C7CFE}"/>
              </a:ext>
            </a:extLst>
          </p:cNvPr>
          <p:cNvSpPr txBox="1">
            <a:spLocks/>
          </p:cNvSpPr>
          <p:nvPr>
            <p:custDataLst>
              <p:tags r:id="rId137"/>
            </p:custDataLst>
          </p:nvPr>
        </p:nvSpPr>
        <p:spPr bwMode="auto">
          <a:xfrm>
            <a:off x="596900" y="3311525"/>
            <a:ext cx="14462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0" i="0" u="none" strike="noStrike" kern="1200" cap="none" spc="0" normalizeH="0" baseline="0" noProof="0">
                <a:ln>
                  <a:noFill/>
                </a:ln>
                <a:solidFill>
                  <a:srgbClr val="000000"/>
                </a:solidFill>
                <a:effectLst/>
                <a:uLnTx/>
                <a:uFillTx/>
                <a:latin typeface="+mn-lt"/>
                <a:ea typeface="+mn-lt"/>
                <a:cs typeface="+mn-lt"/>
                <a:sym typeface="+mn-lt"/>
              </a:rPr>
              <a:t>Go-live window 1-2027  </a:t>
            </a:r>
            <a:endParaRPr kumimoji="0" lang="en-GB" sz="800" b="0" i="0" u="none" strike="noStrike" kern="1200" cap="none" spc="0" normalizeH="0" baseline="0" noProof="0">
              <a:ln>
                <a:noFill/>
              </a:ln>
              <a:solidFill>
                <a:srgbClr val="000000"/>
              </a:solidFill>
              <a:effectLst/>
              <a:uLnTx/>
              <a:uFillTx/>
              <a:latin typeface="+mn-lt"/>
              <a:ea typeface="+mn-lt"/>
              <a:cs typeface="+mn-lt"/>
              <a:sym typeface="+mn-lt"/>
            </a:endParaRPr>
          </a:p>
        </p:txBody>
      </p:sp>
      <p:sp>
        <p:nvSpPr>
          <p:cNvPr id="591" name="Textplatzhalter 2">
            <a:extLst>
              <a:ext uri="{FF2B5EF4-FFF2-40B4-BE49-F238E27FC236}">
                <a16:creationId xmlns:a16="http://schemas.microsoft.com/office/drawing/2014/main" id="{D068022C-D519-7300-F3A7-9DCBB43B5B0E}"/>
              </a:ext>
            </a:extLst>
          </p:cNvPr>
          <p:cNvSpPr>
            <a:spLocks/>
          </p:cNvSpPr>
          <p:nvPr>
            <p:custDataLst>
              <p:tags r:id="rId138"/>
            </p:custDataLst>
          </p:nvPr>
        </p:nvSpPr>
        <p:spPr bwMode="auto">
          <a:xfrm>
            <a:off x="5959475" y="4483100"/>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chorCtr="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defRPr sz="1400" kern="1200">
                <a:solidFill>
                  <a:schemeClr val="tx1"/>
                </a:solidFill>
                <a:latin typeface="+mn-lt"/>
                <a:ea typeface="+mn-ea"/>
                <a:cs typeface="+mn-cs"/>
              </a:defRPr>
            </a:lvl3pPr>
            <a:lvl4pPr marL="179388" indent="-179388"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defRPr sz="1400" kern="1200">
                <a:solidFill>
                  <a:schemeClr val="tx1"/>
                </a:solidFill>
                <a:latin typeface="+mn-lt"/>
                <a:ea typeface="+mn-ea"/>
                <a:cs typeface="+mn-cs"/>
              </a:defRPr>
            </a:lvl4pPr>
            <a:lvl5pPr marL="182563" indent="-182563"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defRPr sz="1400" kern="1200">
                <a:solidFill>
                  <a:schemeClr val="tx1"/>
                </a:solidFill>
                <a:latin typeface="+mn-lt"/>
                <a:ea typeface="+mn-ea"/>
                <a:cs typeface="+mn-cs"/>
              </a:defRPr>
            </a:lvl5pPr>
            <a:lvl6pPr marL="182563" indent="-182563"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a:lstStyle>
          <a:p>
            <a:pPr>
              <a:spcBef>
                <a:spcPct val="0"/>
              </a:spcBef>
            </a:pPr>
            <a:r>
              <a:rPr lang="en-GB" altLang="en-US" sz="600" i="1">
                <a:solidFill>
                  <a:prstClr val="black"/>
                </a:solidFill>
                <a:latin typeface="+mj-lt"/>
              </a:rPr>
              <a:t>Implementation/test period</a:t>
            </a:r>
            <a:endParaRPr lang="en-GB" sz="600" i="1">
              <a:solidFill>
                <a:prstClr val="black"/>
              </a:solidFill>
              <a:latin typeface="+mj-lt"/>
            </a:endParaRPr>
          </a:p>
        </p:txBody>
      </p:sp>
      <p:sp>
        <p:nvSpPr>
          <p:cNvPr id="592" name="Textplatzhalter 1">
            <a:extLst>
              <a:ext uri="{FF2B5EF4-FFF2-40B4-BE49-F238E27FC236}">
                <a16:creationId xmlns:a16="http://schemas.microsoft.com/office/drawing/2014/main" id="{1B3AD6A8-7ADE-A2B3-CD68-4F9BE083FCDB}"/>
              </a:ext>
            </a:extLst>
          </p:cNvPr>
          <p:cNvSpPr txBox="1">
            <a:spLocks/>
          </p:cNvSpPr>
          <p:nvPr>
            <p:custDataLst>
              <p:tags r:id="rId139"/>
            </p:custDataLst>
          </p:nvPr>
        </p:nvSpPr>
        <p:spPr bwMode="auto">
          <a:xfrm>
            <a:off x="596900" y="4471988"/>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Q2 – 2027</a:t>
            </a:r>
            <a:endParaRPr lang="en-GB" sz="800">
              <a:solidFill>
                <a:srgbClr val="000000"/>
              </a:solidFill>
              <a:ea typeface="+mj-lt"/>
              <a:cs typeface="+mj-lt"/>
              <a:sym typeface="+mj-lt"/>
            </a:endParaRPr>
          </a:p>
        </p:txBody>
      </p:sp>
      <p:sp>
        <p:nvSpPr>
          <p:cNvPr id="593" name="Textplatzhalter 1">
            <a:extLst>
              <a:ext uri="{FF2B5EF4-FFF2-40B4-BE49-F238E27FC236}">
                <a16:creationId xmlns:a16="http://schemas.microsoft.com/office/drawing/2014/main" id="{AE34C250-C685-7A0C-B48D-810970CB2D90}"/>
              </a:ext>
            </a:extLst>
          </p:cNvPr>
          <p:cNvSpPr txBox="1">
            <a:spLocks/>
          </p:cNvSpPr>
          <p:nvPr>
            <p:custDataLst>
              <p:tags r:id="rId140"/>
            </p:custDataLst>
          </p:nvPr>
        </p:nvSpPr>
        <p:spPr bwMode="auto">
          <a:xfrm>
            <a:off x="6034088" y="3322638"/>
            <a:ext cx="522288" cy="92075"/>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srgbClr val="000000"/>
                </a:solidFill>
                <a:effectLst/>
                <a:uLnTx/>
                <a:uFillTx/>
                <a:latin typeface="Arial"/>
                <a:ea typeface="+mn-ea"/>
                <a:cs typeface="+mn-cs"/>
              </a:rPr>
              <a:t>Testing and GL</a:t>
            </a:r>
          </a:p>
        </p:txBody>
      </p:sp>
      <p:sp>
        <p:nvSpPr>
          <p:cNvPr id="594" name="Textplatzhalter 2">
            <a:extLst>
              <a:ext uri="{FF2B5EF4-FFF2-40B4-BE49-F238E27FC236}">
                <a16:creationId xmlns:a16="http://schemas.microsoft.com/office/drawing/2014/main" id="{1C84A5BD-7C1F-2DF7-A5A0-3FE3A8265A9F}"/>
              </a:ext>
            </a:extLst>
          </p:cNvPr>
          <p:cNvSpPr>
            <a:spLocks/>
          </p:cNvSpPr>
          <p:nvPr>
            <p:custDataLst>
              <p:tags r:id="rId141"/>
            </p:custDataLst>
          </p:nvPr>
        </p:nvSpPr>
        <p:spPr bwMode="auto">
          <a:xfrm>
            <a:off x="6970713" y="4646613"/>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chorCtr="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defRPr sz="1400" kern="1200">
                <a:solidFill>
                  <a:schemeClr val="tx1"/>
                </a:solidFill>
                <a:latin typeface="+mn-lt"/>
                <a:ea typeface="+mn-ea"/>
                <a:cs typeface="+mn-cs"/>
              </a:defRPr>
            </a:lvl3pPr>
            <a:lvl4pPr marL="179388" indent="-179388"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defRPr sz="1400" kern="1200">
                <a:solidFill>
                  <a:schemeClr val="tx1"/>
                </a:solidFill>
                <a:latin typeface="+mn-lt"/>
                <a:ea typeface="+mn-ea"/>
                <a:cs typeface="+mn-cs"/>
              </a:defRPr>
            </a:lvl4pPr>
            <a:lvl5pPr marL="182563" indent="-182563"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defRPr sz="1400" kern="1200">
                <a:solidFill>
                  <a:schemeClr val="tx1"/>
                </a:solidFill>
                <a:latin typeface="+mn-lt"/>
                <a:ea typeface="+mn-ea"/>
                <a:cs typeface="+mn-cs"/>
              </a:defRPr>
            </a:lvl5pPr>
            <a:lvl6pPr marL="182563" indent="-182563"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a:lstStyle>
          <a:p>
            <a:pPr>
              <a:spcBef>
                <a:spcPct val="0"/>
              </a:spcBef>
            </a:pPr>
            <a:r>
              <a:rPr lang="en-GB" altLang="en-US" sz="600" i="1">
                <a:solidFill>
                  <a:prstClr val="black"/>
                </a:solidFill>
                <a:latin typeface="+mj-lt"/>
              </a:rPr>
              <a:t>Implementation/test period</a:t>
            </a:r>
            <a:endParaRPr lang="en-GB" sz="600" i="1">
              <a:solidFill>
                <a:prstClr val="black"/>
              </a:solidFill>
              <a:latin typeface="+mj-lt"/>
            </a:endParaRPr>
          </a:p>
        </p:txBody>
      </p:sp>
      <p:sp>
        <p:nvSpPr>
          <p:cNvPr id="595" name="Textplatzhalter 1">
            <a:extLst>
              <a:ext uri="{FF2B5EF4-FFF2-40B4-BE49-F238E27FC236}">
                <a16:creationId xmlns:a16="http://schemas.microsoft.com/office/drawing/2014/main" id="{3E06EF29-1A4B-35C7-BE07-67DA0B1E25C6}"/>
              </a:ext>
            </a:extLst>
          </p:cNvPr>
          <p:cNvSpPr txBox="1">
            <a:spLocks/>
          </p:cNvSpPr>
          <p:nvPr>
            <p:custDataLst>
              <p:tags r:id="rId142"/>
            </p:custDataLst>
          </p:nvPr>
        </p:nvSpPr>
        <p:spPr bwMode="auto">
          <a:xfrm>
            <a:off x="596900" y="3148013"/>
            <a:ext cx="1374775"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975" lvl="1" indent="0">
              <a:spcBef>
                <a:spcPct val="0"/>
              </a:spcBef>
              <a:buClr>
                <a:prstClr val="black"/>
              </a:buClr>
              <a:buNone/>
              <a:defRPr/>
            </a:pPr>
            <a:r>
              <a:rPr lang="en-GB" altLang="en-US" sz="800">
                <a:solidFill>
                  <a:srgbClr val="000000"/>
                </a:solidFill>
                <a:latin typeface="+mn-lt"/>
                <a:ea typeface="+mn-lt"/>
                <a:cs typeface="+mn-lt"/>
                <a:sym typeface="+mn-lt"/>
              </a:rPr>
              <a:t>Go-live window 2-2026</a:t>
            </a:r>
            <a:endParaRPr kumimoji="0" lang="en-GB" sz="800" b="0" i="0" strike="noStrike" kern="1200" cap="none" spc="0" normalizeH="0" baseline="0" noProof="1">
              <a:ln>
                <a:noFill/>
              </a:ln>
              <a:solidFill>
                <a:srgbClr val="000000"/>
              </a:solidFill>
              <a:effectLst/>
              <a:uLnTx/>
              <a:uFillTx/>
              <a:latin typeface="+mn-lt"/>
              <a:ea typeface="+mn-lt"/>
              <a:cs typeface="+mn-lt"/>
              <a:sym typeface="+mn-lt"/>
            </a:endParaRPr>
          </a:p>
        </p:txBody>
      </p:sp>
      <p:sp>
        <p:nvSpPr>
          <p:cNvPr id="596" name="Textplatzhalter 1">
            <a:extLst>
              <a:ext uri="{FF2B5EF4-FFF2-40B4-BE49-F238E27FC236}">
                <a16:creationId xmlns:a16="http://schemas.microsoft.com/office/drawing/2014/main" id="{927555C7-2DAA-3FFC-40F2-D410C43E69A8}"/>
              </a:ext>
            </a:extLst>
          </p:cNvPr>
          <p:cNvSpPr txBox="1">
            <a:spLocks/>
          </p:cNvSpPr>
          <p:nvPr>
            <p:custDataLst>
              <p:tags r:id="rId143"/>
            </p:custDataLst>
          </p:nvPr>
        </p:nvSpPr>
        <p:spPr bwMode="auto">
          <a:xfrm>
            <a:off x="596900" y="4635500"/>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Q3 – 2027</a:t>
            </a:r>
            <a:endParaRPr lang="en-GB" sz="800">
              <a:solidFill>
                <a:srgbClr val="000000"/>
              </a:solidFill>
              <a:ea typeface="+mj-lt"/>
              <a:cs typeface="+mj-lt"/>
              <a:sym typeface="+mj-lt"/>
            </a:endParaRPr>
          </a:p>
        </p:txBody>
      </p:sp>
      <p:sp>
        <p:nvSpPr>
          <p:cNvPr id="597" name="Textplatzhalter 2">
            <a:extLst>
              <a:ext uri="{FF2B5EF4-FFF2-40B4-BE49-F238E27FC236}">
                <a16:creationId xmlns:a16="http://schemas.microsoft.com/office/drawing/2014/main" id="{6DD2E6A0-2485-460D-BF8C-4887D443BEDE}"/>
              </a:ext>
            </a:extLst>
          </p:cNvPr>
          <p:cNvSpPr>
            <a:spLocks/>
          </p:cNvSpPr>
          <p:nvPr>
            <p:custDataLst>
              <p:tags r:id="rId144"/>
            </p:custDataLst>
          </p:nvPr>
        </p:nvSpPr>
        <p:spPr bwMode="auto">
          <a:xfrm>
            <a:off x="7975600" y="4810125"/>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chorCtr="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defRPr sz="1400" kern="1200">
                <a:solidFill>
                  <a:schemeClr val="tx1"/>
                </a:solidFill>
                <a:latin typeface="+mn-lt"/>
                <a:ea typeface="+mn-ea"/>
                <a:cs typeface="+mn-cs"/>
              </a:defRPr>
            </a:lvl3pPr>
            <a:lvl4pPr marL="179388" indent="-179388"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defRPr sz="1400" kern="1200">
                <a:solidFill>
                  <a:schemeClr val="tx1"/>
                </a:solidFill>
                <a:latin typeface="+mn-lt"/>
                <a:ea typeface="+mn-ea"/>
                <a:cs typeface="+mn-cs"/>
              </a:defRPr>
            </a:lvl4pPr>
            <a:lvl5pPr marL="182563" indent="-182563"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defRPr sz="1400" kern="1200">
                <a:solidFill>
                  <a:schemeClr val="tx1"/>
                </a:solidFill>
                <a:latin typeface="+mn-lt"/>
                <a:ea typeface="+mn-ea"/>
                <a:cs typeface="+mn-cs"/>
              </a:defRPr>
            </a:lvl5pPr>
            <a:lvl6pPr marL="182563" indent="-182563"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a:lstStyle>
          <a:p>
            <a:pPr>
              <a:spcBef>
                <a:spcPct val="0"/>
              </a:spcBef>
            </a:pPr>
            <a:r>
              <a:rPr lang="en-GB" altLang="en-US" sz="600" i="1">
                <a:solidFill>
                  <a:prstClr val="black"/>
                </a:solidFill>
                <a:latin typeface="+mj-lt"/>
              </a:rPr>
              <a:t>Implementation/test period</a:t>
            </a:r>
            <a:endParaRPr lang="en-GB" sz="600" i="1">
              <a:solidFill>
                <a:prstClr val="black"/>
              </a:solidFill>
              <a:latin typeface="+mj-lt"/>
            </a:endParaRPr>
          </a:p>
        </p:txBody>
      </p:sp>
      <p:sp>
        <p:nvSpPr>
          <p:cNvPr id="598" name="Textplatzhalter 1">
            <a:extLst>
              <a:ext uri="{FF2B5EF4-FFF2-40B4-BE49-F238E27FC236}">
                <a16:creationId xmlns:a16="http://schemas.microsoft.com/office/drawing/2014/main" id="{1F5FF539-A3BD-8F86-52ED-3605CB8199E2}"/>
              </a:ext>
            </a:extLst>
          </p:cNvPr>
          <p:cNvSpPr txBox="1">
            <a:spLocks/>
          </p:cNvSpPr>
          <p:nvPr>
            <p:custDataLst>
              <p:tags r:id="rId145"/>
            </p:custDataLst>
          </p:nvPr>
        </p:nvSpPr>
        <p:spPr bwMode="auto">
          <a:xfrm>
            <a:off x="4092575" y="3159125"/>
            <a:ext cx="522288" cy="92075"/>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srgbClr val="000000"/>
                </a:solidFill>
                <a:effectLst/>
                <a:uLnTx/>
                <a:uFillTx/>
                <a:latin typeface="Arial"/>
                <a:ea typeface="+mn-ea"/>
                <a:cs typeface="+mn-cs"/>
              </a:rPr>
              <a:t>Testing and GL</a:t>
            </a:r>
          </a:p>
        </p:txBody>
      </p:sp>
      <p:sp>
        <p:nvSpPr>
          <p:cNvPr id="599" name="Textplatzhalter 1">
            <a:extLst>
              <a:ext uri="{FF2B5EF4-FFF2-40B4-BE49-F238E27FC236}">
                <a16:creationId xmlns:a16="http://schemas.microsoft.com/office/drawing/2014/main" id="{86CB6119-43B1-1C9D-76E1-849E13AECE50}"/>
              </a:ext>
            </a:extLst>
          </p:cNvPr>
          <p:cNvSpPr txBox="1">
            <a:spLocks/>
          </p:cNvSpPr>
          <p:nvPr>
            <p:custDataLst>
              <p:tags r:id="rId146"/>
            </p:custDataLst>
          </p:nvPr>
        </p:nvSpPr>
        <p:spPr bwMode="auto">
          <a:xfrm>
            <a:off x="596900" y="3005138"/>
            <a:ext cx="128111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1113"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0" u="none" strike="noStrike" kern="1200" cap="none" spc="0" normalizeH="0" baseline="0" noProof="0">
                <a:ln>
                  <a:noFill/>
                </a:ln>
                <a:solidFill>
                  <a:srgbClr val="000000"/>
                </a:solidFill>
                <a:effectLst/>
                <a:uLnTx/>
                <a:uFillTx/>
                <a:latin typeface="+mn-lt"/>
                <a:ea typeface="+mn-lt"/>
                <a:cs typeface="+mn-lt"/>
                <a:sym typeface="+mn-lt"/>
              </a:rPr>
              <a:t>SIDC Go-live windows</a:t>
            </a:r>
            <a:endParaRPr kumimoji="0" lang="en-GB" sz="800" b="1" i="0" u="none" strike="noStrike" kern="1200" cap="none" spc="0" normalizeH="0" baseline="0" noProof="0">
              <a:ln>
                <a:noFill/>
              </a:ln>
              <a:solidFill>
                <a:srgbClr val="000000"/>
              </a:solidFill>
              <a:effectLst/>
              <a:uLnTx/>
              <a:uFillTx/>
              <a:latin typeface="+mn-lt"/>
              <a:ea typeface="+mn-lt"/>
              <a:cs typeface="+mn-lt"/>
              <a:sym typeface="+mn-lt"/>
            </a:endParaRPr>
          </a:p>
        </p:txBody>
      </p:sp>
      <p:sp>
        <p:nvSpPr>
          <p:cNvPr id="600" name="Textplatzhalter 1">
            <a:extLst>
              <a:ext uri="{FF2B5EF4-FFF2-40B4-BE49-F238E27FC236}">
                <a16:creationId xmlns:a16="http://schemas.microsoft.com/office/drawing/2014/main" id="{76F3CD8C-FD7C-3180-2427-DDE524E720E7}"/>
              </a:ext>
            </a:extLst>
          </p:cNvPr>
          <p:cNvSpPr txBox="1">
            <a:spLocks/>
          </p:cNvSpPr>
          <p:nvPr>
            <p:custDataLst>
              <p:tags r:id="rId147"/>
            </p:custDataLst>
          </p:nvPr>
        </p:nvSpPr>
        <p:spPr bwMode="auto">
          <a:xfrm>
            <a:off x="596900" y="2822575"/>
            <a:ext cx="2403475"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975" marR="0" lvl="1" indent="0" algn="l" defTabSz="914400" rtl="0" eaLnBrk="1" fontAlgn="base" latinLnBrk="0" hangingPunct="1">
              <a:lnSpc>
                <a:spcPct val="100000"/>
              </a:lnSpc>
              <a:spcBef>
                <a:spcPct val="0"/>
              </a:spcBef>
              <a:spcAft>
                <a:spcPct val="0"/>
              </a:spcAft>
              <a:buClr>
                <a:prstClr val="black"/>
              </a:buClr>
              <a:buSzTx/>
              <a:buFont typeface="Symbol" panose="05050102010706020507" pitchFamily="18" charset="2"/>
              <a:buNone/>
              <a:tabLst/>
              <a:defRPr/>
            </a:pPr>
            <a:r>
              <a:rPr kumimoji="0" lang="en-GB" altLang="en-US" sz="800" b="0" i="0" u="none" strike="noStrike" kern="1200" cap="none" spc="0" normalizeH="0" baseline="0" noProof="0">
                <a:ln>
                  <a:noFill/>
                </a:ln>
                <a:solidFill>
                  <a:srgbClr val="000000"/>
                </a:solidFill>
                <a:effectLst/>
                <a:uLnTx/>
                <a:uFillTx/>
                <a:latin typeface="+mn-lt"/>
                <a:ea typeface="+mn-lt"/>
                <a:cs typeface="+mn-lt"/>
                <a:sym typeface="+mn-lt"/>
              </a:rPr>
              <a:t>Continuous improvements/ Euphemia Lab  </a:t>
            </a:r>
          </a:p>
        </p:txBody>
      </p:sp>
      <p:sp>
        <p:nvSpPr>
          <p:cNvPr id="602" name="Textplatzhalter 1">
            <a:extLst>
              <a:ext uri="{FF2B5EF4-FFF2-40B4-BE49-F238E27FC236}">
                <a16:creationId xmlns:a16="http://schemas.microsoft.com/office/drawing/2014/main" id="{5BBE2772-369B-9793-2E27-95E1E2C69A75}"/>
              </a:ext>
            </a:extLst>
          </p:cNvPr>
          <p:cNvSpPr>
            <a:spLocks/>
          </p:cNvSpPr>
          <p:nvPr>
            <p:custDataLst>
              <p:tags r:id="rId148"/>
            </p:custDataLst>
          </p:nvPr>
        </p:nvSpPr>
        <p:spPr bwMode="auto">
          <a:xfrm>
            <a:off x="4948238" y="4321175"/>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buNone/>
            </a:pPr>
            <a:r>
              <a:rPr lang="en-GB" altLang="en-US" sz="600" i="1">
                <a:solidFill>
                  <a:prstClr val="black"/>
                </a:solidFill>
              </a:rPr>
              <a:t>Implementation/test period</a:t>
            </a:r>
            <a:endParaRPr lang="en-GB" sz="600" i="1">
              <a:solidFill>
                <a:prstClr val="black"/>
              </a:solidFill>
            </a:endParaRPr>
          </a:p>
        </p:txBody>
      </p:sp>
      <p:sp>
        <p:nvSpPr>
          <p:cNvPr id="603" name="Textplatzhalter 1">
            <a:extLst>
              <a:ext uri="{FF2B5EF4-FFF2-40B4-BE49-F238E27FC236}">
                <a16:creationId xmlns:a16="http://schemas.microsoft.com/office/drawing/2014/main" id="{A4F21629-7D60-A126-400D-9FEEE8AE25D4}"/>
              </a:ext>
            </a:extLst>
          </p:cNvPr>
          <p:cNvSpPr txBox="1">
            <a:spLocks/>
          </p:cNvSpPr>
          <p:nvPr>
            <p:custDataLst>
              <p:tags r:id="rId149"/>
            </p:custDataLst>
          </p:nvPr>
        </p:nvSpPr>
        <p:spPr bwMode="gray">
          <a:xfrm>
            <a:off x="6804025" y="2841625"/>
            <a:ext cx="1119188" cy="76200"/>
          </a:xfrm>
          <a:prstGeom prst="rect">
            <a:avLst/>
          </a:prstGeom>
          <a:solidFill>
            <a:schemeClr val="bg1"/>
          </a:solidFill>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defRPr/>
            </a:pPr>
            <a:r>
              <a:rPr kumimoji="0" lang="en-GB" altLang="en-US" sz="500" b="0" i="1" u="none" strike="noStrike" kern="1200" cap="none" spc="0" normalizeH="0" baseline="0" noProof="0">
                <a:ln>
                  <a:noFill/>
                </a:ln>
                <a:solidFill>
                  <a:srgbClr val="000000"/>
                </a:solidFill>
                <a:effectLst/>
                <a:uLnTx/>
                <a:uFillTx/>
                <a:latin typeface="Arial"/>
                <a:ea typeface="+mn-ea"/>
                <a:cs typeface="+mn-cs"/>
              </a:rPr>
              <a:t>Continuous performance improvements </a:t>
            </a:r>
            <a:endParaRPr kumimoji="0" lang="en-GB" sz="500" b="0" i="1" u="none" strike="noStrike" kern="1200" cap="none" spc="0" normalizeH="0" baseline="0" noProof="0">
              <a:ln>
                <a:noFill/>
              </a:ln>
              <a:solidFill>
                <a:srgbClr val="000000"/>
              </a:solidFill>
              <a:effectLst/>
              <a:uLnTx/>
              <a:uFillTx/>
              <a:latin typeface="Arial"/>
              <a:ea typeface="+mn-ea"/>
              <a:cs typeface="+mn-cs"/>
            </a:endParaRPr>
          </a:p>
        </p:txBody>
      </p:sp>
      <p:sp>
        <p:nvSpPr>
          <p:cNvPr id="604" name="Textplatzhalter 1">
            <a:extLst>
              <a:ext uri="{FF2B5EF4-FFF2-40B4-BE49-F238E27FC236}">
                <a16:creationId xmlns:a16="http://schemas.microsoft.com/office/drawing/2014/main" id="{09B4D804-DC16-9BD8-29CB-5BFF38FFE952}"/>
              </a:ext>
            </a:extLst>
          </p:cNvPr>
          <p:cNvSpPr txBox="1">
            <a:spLocks/>
          </p:cNvSpPr>
          <p:nvPr>
            <p:custDataLst>
              <p:tags r:id="rId150"/>
            </p:custDataLst>
          </p:nvPr>
        </p:nvSpPr>
        <p:spPr bwMode="auto">
          <a:xfrm>
            <a:off x="596900" y="2679700"/>
            <a:ext cx="1285875"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975" marR="0" lvl="1" indent="0" algn="l" defTabSz="914400" rtl="0" eaLnBrk="1" fontAlgn="base" latinLnBrk="0" hangingPunct="1">
              <a:lnSpc>
                <a:spcPct val="100000"/>
              </a:lnSpc>
              <a:spcBef>
                <a:spcPct val="0"/>
              </a:spcBef>
              <a:spcAft>
                <a:spcPct val="0"/>
              </a:spcAft>
              <a:buClr>
                <a:prstClr val="black"/>
              </a:buClr>
              <a:buSzTx/>
              <a:buFont typeface="Symbol" panose="05050102010706020507" pitchFamily="18" charset="2"/>
              <a:buNone/>
              <a:tabLst/>
              <a:defRPr/>
            </a:pPr>
            <a:r>
              <a:rPr kumimoji="0" lang="en-GB" altLang="en-US" sz="800" b="0" i="0" u="none" strike="noStrike" kern="1200" cap="none" spc="0" normalizeH="0" baseline="0" noProof="0">
                <a:ln>
                  <a:noFill/>
                </a:ln>
                <a:solidFill>
                  <a:prstClr val="black"/>
                </a:solidFill>
                <a:effectLst/>
                <a:uLnTx/>
                <a:uFillTx/>
                <a:latin typeface="+mn-lt"/>
                <a:ea typeface="+mn-lt"/>
                <a:cs typeface="+mn-lt"/>
                <a:sym typeface="+mn-lt"/>
              </a:rPr>
              <a:t>Co-optimisation R&amp;D </a:t>
            </a:r>
          </a:p>
        </p:txBody>
      </p:sp>
      <p:sp>
        <p:nvSpPr>
          <p:cNvPr id="607" name="Textplatzhalter 1">
            <a:extLst>
              <a:ext uri="{FF2B5EF4-FFF2-40B4-BE49-F238E27FC236}">
                <a16:creationId xmlns:a16="http://schemas.microsoft.com/office/drawing/2014/main" id="{EDBE01A0-F2C2-0080-4BA6-C55DEAF4FD3F}"/>
              </a:ext>
            </a:extLst>
          </p:cNvPr>
          <p:cNvSpPr txBox="1">
            <a:spLocks/>
          </p:cNvSpPr>
          <p:nvPr>
            <p:custDataLst>
              <p:tags r:id="rId151"/>
            </p:custDataLst>
          </p:nvPr>
        </p:nvSpPr>
        <p:spPr bwMode="auto">
          <a:xfrm>
            <a:off x="596900" y="4799013"/>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Q4 – 2027</a:t>
            </a:r>
            <a:endParaRPr lang="en-GB" sz="800">
              <a:solidFill>
                <a:srgbClr val="000000"/>
              </a:solidFill>
              <a:ea typeface="+mj-lt"/>
              <a:cs typeface="+mj-lt"/>
              <a:sym typeface="+mj-lt"/>
            </a:endParaRPr>
          </a:p>
        </p:txBody>
      </p:sp>
      <p:sp>
        <p:nvSpPr>
          <p:cNvPr id="608" name="Textplatzhalter 1">
            <a:extLst>
              <a:ext uri="{FF2B5EF4-FFF2-40B4-BE49-F238E27FC236}">
                <a16:creationId xmlns:a16="http://schemas.microsoft.com/office/drawing/2014/main" id="{490A063D-918A-AD87-EF62-D32305F8DE29}"/>
              </a:ext>
            </a:extLst>
          </p:cNvPr>
          <p:cNvSpPr txBox="1">
            <a:spLocks/>
          </p:cNvSpPr>
          <p:nvPr>
            <p:custDataLst>
              <p:tags r:id="rId152"/>
            </p:custDataLst>
          </p:nvPr>
        </p:nvSpPr>
        <p:spPr bwMode="auto">
          <a:xfrm>
            <a:off x="6183313" y="2698750"/>
            <a:ext cx="287338" cy="76200"/>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500" b="0" i="1" u="none" strike="noStrike" kern="1200" cap="none" spc="0" normalizeH="0" baseline="0" noProof="0">
                <a:ln>
                  <a:noFill/>
                </a:ln>
                <a:solidFill>
                  <a:srgbClr val="000000"/>
                </a:solidFill>
                <a:effectLst/>
                <a:uLnTx/>
                <a:uFillTx/>
                <a:latin typeface="Arial"/>
                <a:ea typeface="+mn-ea"/>
                <a:cs typeface="+mn-cs"/>
              </a:rPr>
              <a:t>Report R2</a:t>
            </a:r>
            <a:endParaRPr kumimoji="0" lang="en-GB" sz="500" b="0" i="1" u="none" strike="noStrike" kern="1200" cap="none" spc="0" normalizeH="0" baseline="0" noProof="0">
              <a:ln>
                <a:noFill/>
              </a:ln>
              <a:solidFill>
                <a:srgbClr val="000000"/>
              </a:solidFill>
              <a:effectLst/>
              <a:uLnTx/>
              <a:uFillTx/>
              <a:latin typeface="Arial"/>
              <a:ea typeface="+mn-ea"/>
              <a:cs typeface="+mn-cs"/>
            </a:endParaRPr>
          </a:p>
        </p:txBody>
      </p:sp>
      <p:sp>
        <p:nvSpPr>
          <p:cNvPr id="613" name="Textplatzhalter 1">
            <a:extLst>
              <a:ext uri="{FF2B5EF4-FFF2-40B4-BE49-F238E27FC236}">
                <a16:creationId xmlns:a16="http://schemas.microsoft.com/office/drawing/2014/main" id="{79E67FFF-D3ED-5BAC-8203-F8811008CCD9}"/>
              </a:ext>
            </a:extLst>
          </p:cNvPr>
          <p:cNvSpPr txBox="1">
            <a:spLocks/>
          </p:cNvSpPr>
          <p:nvPr>
            <p:custDataLst>
              <p:tags r:id="rId153"/>
            </p:custDataLst>
          </p:nvPr>
        </p:nvSpPr>
        <p:spPr bwMode="auto">
          <a:xfrm>
            <a:off x="596899" y="4960938"/>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Q1 – 2028</a:t>
            </a:r>
            <a:endParaRPr lang="en-GB" sz="800">
              <a:solidFill>
                <a:srgbClr val="000000"/>
              </a:solidFill>
              <a:ea typeface="+mj-lt"/>
              <a:cs typeface="+mj-lt"/>
              <a:sym typeface="+mj-lt"/>
            </a:endParaRPr>
          </a:p>
        </p:txBody>
      </p:sp>
      <p:sp>
        <p:nvSpPr>
          <p:cNvPr id="615" name="Textplatzhalter 1">
            <a:extLst>
              <a:ext uri="{FF2B5EF4-FFF2-40B4-BE49-F238E27FC236}">
                <a16:creationId xmlns:a16="http://schemas.microsoft.com/office/drawing/2014/main" id="{92856A9A-996D-14DF-255C-8CC2116C1C6D}"/>
              </a:ext>
            </a:extLst>
          </p:cNvPr>
          <p:cNvSpPr>
            <a:spLocks/>
          </p:cNvSpPr>
          <p:nvPr>
            <p:custDataLst>
              <p:tags r:id="rId154"/>
            </p:custDataLst>
          </p:nvPr>
        </p:nvSpPr>
        <p:spPr bwMode="gray">
          <a:xfrm>
            <a:off x="8866188" y="2690813"/>
            <a:ext cx="482600" cy="92075"/>
          </a:xfrm>
          <a:prstGeom prst="rect">
            <a:avLst/>
          </a:prstGeom>
          <a:solidFill>
            <a:schemeClr val="bg1"/>
          </a:solidFill>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srgbClr val="000000"/>
                </a:solidFill>
                <a:effectLst/>
                <a:uLnTx/>
                <a:uFillTx/>
                <a:latin typeface="Arial"/>
                <a:ea typeface="+mn-ea"/>
                <a:cs typeface="+mn-cs"/>
              </a:rPr>
              <a:t>R&amp;D Phase III</a:t>
            </a:r>
            <a:endParaRPr kumimoji="0" lang="en-GB" sz="600" b="0" i="1" u="none" strike="noStrike" kern="1200" cap="none" spc="0" normalizeH="0" baseline="0" noProof="0">
              <a:ln>
                <a:noFill/>
              </a:ln>
              <a:solidFill>
                <a:srgbClr val="000000"/>
              </a:solidFill>
              <a:effectLst/>
              <a:uLnTx/>
              <a:uFillTx/>
              <a:latin typeface="Arial"/>
              <a:ea typeface="+mn-ea"/>
              <a:cs typeface="+mn-cs"/>
            </a:endParaRPr>
          </a:p>
        </p:txBody>
      </p:sp>
      <p:sp>
        <p:nvSpPr>
          <p:cNvPr id="617" name="Textplatzhalter 1">
            <a:extLst>
              <a:ext uri="{FF2B5EF4-FFF2-40B4-BE49-F238E27FC236}">
                <a16:creationId xmlns:a16="http://schemas.microsoft.com/office/drawing/2014/main" id="{0D7C8084-EB09-1020-154A-2DBDC41425E7}"/>
              </a:ext>
            </a:extLst>
          </p:cNvPr>
          <p:cNvSpPr txBox="1">
            <a:spLocks/>
          </p:cNvSpPr>
          <p:nvPr>
            <p:custDataLst>
              <p:tags r:id="rId155"/>
            </p:custDataLst>
          </p:nvPr>
        </p:nvSpPr>
        <p:spPr bwMode="auto">
          <a:xfrm>
            <a:off x="596900" y="2536825"/>
            <a:ext cx="628650"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0" u="none" strike="noStrike" kern="1200" cap="none" spc="0" normalizeH="0" baseline="0" noProof="0">
                <a:ln>
                  <a:noFill/>
                </a:ln>
                <a:solidFill>
                  <a:srgbClr val="000000"/>
                </a:solidFill>
                <a:effectLst/>
                <a:uLnTx/>
                <a:uFillTx/>
                <a:latin typeface="+mn-lt"/>
                <a:ea typeface="+mn-lt"/>
                <a:cs typeface="+mn-lt"/>
                <a:sym typeface="+mn-lt"/>
              </a:rPr>
              <a:t>SDAC R&amp;D </a:t>
            </a:r>
          </a:p>
        </p:txBody>
      </p:sp>
      <p:sp useBgFill="1">
        <p:nvSpPr>
          <p:cNvPr id="618" name="Textplatzhalter 1">
            <a:extLst>
              <a:ext uri="{FF2B5EF4-FFF2-40B4-BE49-F238E27FC236}">
                <a16:creationId xmlns:a16="http://schemas.microsoft.com/office/drawing/2014/main" id="{945DBB2C-47A0-C07B-CB4F-F19EF5003C37}"/>
              </a:ext>
            </a:extLst>
          </p:cNvPr>
          <p:cNvSpPr txBox="1">
            <a:spLocks/>
          </p:cNvSpPr>
          <p:nvPr>
            <p:custDataLst>
              <p:tags r:id="rId156"/>
            </p:custDataLst>
          </p:nvPr>
        </p:nvSpPr>
        <p:spPr bwMode="auto">
          <a:xfrm>
            <a:off x="7835900" y="6103938"/>
            <a:ext cx="93663" cy="76200"/>
          </a:xfrm>
          <a:prstGeom prst="rect">
            <a:avLst/>
          </a:prstGeom>
          <a:ln>
            <a:noFill/>
          </a:ln>
          <a:effec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buNone/>
              <a:defRPr/>
            </a:pPr>
            <a:r>
              <a:rPr lang="en-GB" altLang="en-US" sz="500" i="1">
                <a:solidFill>
                  <a:srgbClr val="000000"/>
                </a:solidFill>
                <a:effectLst/>
                <a:latin typeface="+mn-lt"/>
              </a:rPr>
              <a:t>DK</a:t>
            </a:r>
            <a:endParaRPr kumimoji="0" lang="en-GB" sz="500" b="0" i="1" strike="noStrike" kern="1200" cap="none" spc="0" normalizeH="0" baseline="0" noProof="0">
              <a:ln>
                <a:noFill/>
              </a:ln>
              <a:solidFill>
                <a:srgbClr val="000000"/>
              </a:solidFill>
              <a:effectLst/>
              <a:uLnTx/>
              <a:uFillTx/>
              <a:latin typeface="+mn-lt"/>
              <a:ea typeface="+mn-ea"/>
              <a:cs typeface="+mn-cs"/>
            </a:endParaRPr>
          </a:p>
        </p:txBody>
      </p:sp>
      <p:sp>
        <p:nvSpPr>
          <p:cNvPr id="619" name="Textplatzhalter 2">
            <a:extLst>
              <a:ext uri="{FF2B5EF4-FFF2-40B4-BE49-F238E27FC236}">
                <a16:creationId xmlns:a16="http://schemas.microsoft.com/office/drawing/2014/main" id="{E073CEEB-F5C1-1180-D170-E33C960CE35B}"/>
              </a:ext>
            </a:extLst>
          </p:cNvPr>
          <p:cNvSpPr>
            <a:spLocks/>
          </p:cNvSpPr>
          <p:nvPr>
            <p:custDataLst>
              <p:tags r:id="rId157"/>
            </p:custDataLst>
          </p:nvPr>
        </p:nvSpPr>
        <p:spPr bwMode="auto">
          <a:xfrm>
            <a:off x="9096375" y="4972050"/>
            <a:ext cx="1057275" cy="92075"/>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0" tIns="0" rIns="0" bIns="0" rtlCol="0" anchor="t" anchorCtr="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1"/>
                </a:solidFill>
                <a:latin typeface="+mn-lt"/>
                <a:ea typeface="+mn-ea"/>
                <a:cs typeface="+mn-cs"/>
              </a:defRPr>
            </a:lvl1pPr>
            <a:lvl2pPr marL="179388" indent="-179388" algn="l" defTabSz="914400" rtl="0" eaLnBrk="1" latinLnBrk="0" hangingPunct="1">
              <a:lnSpc>
                <a:spcPct val="100000"/>
              </a:lnSpc>
              <a:spcBef>
                <a:spcPts val="0"/>
              </a:spcBef>
              <a:spcAft>
                <a:spcPts val="600"/>
              </a:spcAft>
              <a:buFont typeface="Wingdings 3" panose="05040102010807070707" pitchFamily="18" charset="2"/>
              <a:buChar char="}"/>
              <a:tabLst/>
              <a:defRPr sz="1400" kern="1200">
                <a:solidFill>
                  <a:schemeClr val="tx1"/>
                </a:solidFill>
                <a:latin typeface="+mn-lt"/>
                <a:ea typeface="+mn-ea"/>
                <a:cs typeface="+mn-cs"/>
              </a:defRPr>
            </a:lvl2pPr>
            <a:lvl3pPr marL="179388" indent="-179388" algn="l" defTabSz="914400" rtl="0" eaLnBrk="1" latinLnBrk="0" hangingPunct="1">
              <a:lnSpc>
                <a:spcPct val="100000"/>
              </a:lnSpc>
              <a:spcBef>
                <a:spcPts val="0"/>
              </a:spcBef>
              <a:spcAft>
                <a:spcPts val="600"/>
              </a:spcAft>
              <a:buClr>
                <a:schemeClr val="accent1"/>
              </a:buClr>
              <a:buFont typeface="Wingdings 3" panose="05040102010807070707" pitchFamily="18" charset="2"/>
              <a:buChar char="}"/>
              <a:defRPr sz="1400" kern="1200">
                <a:solidFill>
                  <a:schemeClr val="tx1"/>
                </a:solidFill>
                <a:latin typeface="+mn-lt"/>
                <a:ea typeface="+mn-ea"/>
                <a:cs typeface="+mn-cs"/>
              </a:defRPr>
            </a:lvl3pPr>
            <a:lvl4pPr marL="179388" indent="-179388" algn="l" defTabSz="914400" rtl="0" eaLnBrk="1" latinLnBrk="0" hangingPunct="1">
              <a:lnSpc>
                <a:spcPct val="100000"/>
              </a:lnSpc>
              <a:spcBef>
                <a:spcPts val="0"/>
              </a:spcBef>
              <a:spcAft>
                <a:spcPts val="600"/>
              </a:spcAft>
              <a:buClr>
                <a:schemeClr val="accent2"/>
              </a:buClr>
              <a:buFont typeface="Wingdings 3" panose="05040102010807070707" pitchFamily="18" charset="2"/>
              <a:buChar char="}"/>
              <a:defRPr sz="1400" kern="1200">
                <a:solidFill>
                  <a:schemeClr val="tx1"/>
                </a:solidFill>
                <a:latin typeface="+mn-lt"/>
                <a:ea typeface="+mn-ea"/>
                <a:cs typeface="+mn-cs"/>
              </a:defRPr>
            </a:lvl4pPr>
            <a:lvl5pPr marL="182563" indent="-182563" algn="l" defTabSz="914400" rtl="0" eaLnBrk="1" latinLnBrk="0" hangingPunct="1">
              <a:lnSpc>
                <a:spcPct val="100000"/>
              </a:lnSpc>
              <a:spcBef>
                <a:spcPts val="0"/>
              </a:spcBef>
              <a:spcAft>
                <a:spcPts val="600"/>
              </a:spcAft>
              <a:buClr>
                <a:schemeClr val="accent3"/>
              </a:buClr>
              <a:buFont typeface="Wingdings 3" panose="05040102010807070707" pitchFamily="18" charset="2"/>
              <a:buChar char="}"/>
              <a:defRPr sz="1400" kern="1200">
                <a:solidFill>
                  <a:schemeClr val="tx1"/>
                </a:solidFill>
                <a:latin typeface="+mn-lt"/>
                <a:ea typeface="+mn-ea"/>
                <a:cs typeface="+mn-cs"/>
              </a:defRPr>
            </a:lvl5pPr>
            <a:lvl6pPr marL="182563" indent="-182563" algn="l" defTabSz="914400" rtl="0" eaLnBrk="1" latinLnBrk="0" hangingPunct="1">
              <a:lnSpc>
                <a:spcPct val="100000"/>
              </a:lnSpc>
              <a:spcBef>
                <a:spcPts val="0"/>
              </a:spcBef>
              <a:spcAft>
                <a:spcPts val="600"/>
              </a:spcAft>
              <a:buClr>
                <a:schemeClr val="accent4"/>
              </a:buClr>
              <a:buFont typeface="Wingdings 3" panose="05040102010807070707" pitchFamily="18" charset="2"/>
              <a:buChar char="}"/>
              <a:defRPr sz="1400" kern="1200">
                <a:solidFill>
                  <a:schemeClr val="tx1"/>
                </a:solidFill>
                <a:latin typeface="+mn-lt"/>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None/>
              <a:defRPr sz="3200" kern="1200">
                <a:solidFill>
                  <a:schemeClr val="tx1"/>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None/>
              <a:defRPr sz="4400" kern="1200">
                <a:solidFill>
                  <a:schemeClr val="tx1"/>
                </a:solidFill>
                <a:latin typeface="+mn-lt"/>
                <a:ea typeface="+mn-ea"/>
                <a:cs typeface="+mn-cs"/>
              </a:defRPr>
            </a:lvl8pPr>
            <a:lvl9pPr marL="0" indent="0" algn="l" defTabSz="914400" rtl="0" eaLnBrk="1" latinLnBrk="0" hangingPunct="1">
              <a:lnSpc>
                <a:spcPct val="100000"/>
              </a:lnSpc>
              <a:spcBef>
                <a:spcPts val="0"/>
              </a:spcBef>
              <a:spcAft>
                <a:spcPts val="600"/>
              </a:spcAft>
              <a:buFont typeface="Arial" panose="020B0604020202020204" pitchFamily="34" charset="0"/>
              <a:buNone/>
              <a:defRPr sz="6000" kern="1200">
                <a:solidFill>
                  <a:schemeClr val="tx1"/>
                </a:solidFill>
                <a:latin typeface="+mn-lt"/>
                <a:ea typeface="+mn-ea"/>
                <a:cs typeface="+mn-cs"/>
              </a:defRPr>
            </a:lvl9pPr>
          </a:lstStyle>
          <a:p>
            <a:pPr>
              <a:spcBef>
                <a:spcPct val="0"/>
              </a:spcBef>
            </a:pPr>
            <a:r>
              <a:rPr lang="en-GB" altLang="en-US" sz="600" i="1">
                <a:solidFill>
                  <a:srgbClr val="000000"/>
                </a:solidFill>
                <a:effectLst/>
              </a:rPr>
              <a:t>Implementation/test period</a:t>
            </a:r>
          </a:p>
        </p:txBody>
      </p:sp>
      <p:sp>
        <p:nvSpPr>
          <p:cNvPr id="621" name="Textplatzhalter 1">
            <a:extLst>
              <a:ext uri="{FF2B5EF4-FFF2-40B4-BE49-F238E27FC236}">
                <a16:creationId xmlns:a16="http://schemas.microsoft.com/office/drawing/2014/main" id="{CB42517B-091A-6F10-5A65-2B57D9D8D466}"/>
              </a:ext>
            </a:extLst>
          </p:cNvPr>
          <p:cNvSpPr txBox="1">
            <a:spLocks/>
          </p:cNvSpPr>
          <p:nvPr>
            <p:custDataLst>
              <p:tags r:id="rId158"/>
            </p:custDataLst>
          </p:nvPr>
        </p:nvSpPr>
        <p:spPr bwMode="auto">
          <a:xfrm>
            <a:off x="596899" y="5124450"/>
            <a:ext cx="1544638"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180000" indent="0">
              <a:spcBef>
                <a:spcPct val="0"/>
              </a:spcBef>
              <a:buNone/>
              <a:defRPr/>
            </a:pPr>
            <a:r>
              <a:rPr lang="en-GB" altLang="en-US" sz="800">
                <a:solidFill>
                  <a:srgbClr val="000000"/>
                </a:solidFill>
                <a:ea typeface="+mj-lt"/>
                <a:cs typeface="+mj-lt"/>
                <a:sym typeface="+mj-lt"/>
              </a:rPr>
              <a:t>Go-live window Q2 – 2028</a:t>
            </a:r>
            <a:endParaRPr lang="en-GB" sz="800">
              <a:solidFill>
                <a:srgbClr val="000000"/>
              </a:solidFill>
              <a:ea typeface="+mj-lt"/>
              <a:cs typeface="+mj-lt"/>
              <a:sym typeface="+mj-lt"/>
            </a:endParaRPr>
          </a:p>
        </p:txBody>
      </p:sp>
      <p:sp>
        <p:nvSpPr>
          <p:cNvPr id="624" name="Textplatzhalter 1">
            <a:extLst>
              <a:ext uri="{FF2B5EF4-FFF2-40B4-BE49-F238E27FC236}">
                <a16:creationId xmlns:a16="http://schemas.microsoft.com/office/drawing/2014/main" id="{BBD19846-D948-B368-ED12-0EDD79C581C6}"/>
              </a:ext>
            </a:extLst>
          </p:cNvPr>
          <p:cNvSpPr txBox="1">
            <a:spLocks/>
          </p:cNvSpPr>
          <p:nvPr>
            <p:custDataLst>
              <p:tags r:id="rId159"/>
            </p:custDataLst>
          </p:nvPr>
        </p:nvSpPr>
        <p:spPr bwMode="auto">
          <a:xfrm>
            <a:off x="596900" y="1517650"/>
            <a:ext cx="284163" cy="1222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GB" altLang="en-US" sz="800" b="1" i="0" u="none" strike="noStrike" kern="1200" cap="none" spc="0" normalizeH="0" baseline="0" noProof="0">
                <a:ln>
                  <a:noFill/>
                </a:ln>
                <a:solidFill>
                  <a:prstClr val="black"/>
                </a:solidFill>
                <a:effectLst/>
                <a:uLnTx/>
                <a:uFillTx/>
                <a:latin typeface="+mn-lt"/>
                <a:ea typeface="+mn-lt"/>
                <a:cs typeface="+mn-lt"/>
                <a:sym typeface="+mn-lt"/>
              </a:rPr>
              <a:t>SIDC</a:t>
            </a:r>
            <a:endParaRPr kumimoji="0" lang="en-GB" sz="800" b="1" i="0" u="none" strike="noStrike" kern="1200" cap="none" spc="0" normalizeH="0" baseline="0" noProof="0">
              <a:ln>
                <a:noFill/>
              </a:ln>
              <a:solidFill>
                <a:prstClr val="black"/>
              </a:solidFill>
              <a:effectLst/>
              <a:uLnTx/>
              <a:uFillTx/>
              <a:latin typeface="+mn-lt"/>
              <a:ea typeface="+mn-lt"/>
              <a:cs typeface="+mn-lt"/>
              <a:sym typeface="+mn-lt"/>
            </a:endParaRPr>
          </a:p>
        </p:txBody>
      </p:sp>
      <p:sp>
        <p:nvSpPr>
          <p:cNvPr id="626" name="Textplatzhalter 1">
            <a:extLst>
              <a:ext uri="{FF2B5EF4-FFF2-40B4-BE49-F238E27FC236}">
                <a16:creationId xmlns:a16="http://schemas.microsoft.com/office/drawing/2014/main" id="{6F6C63AD-E225-8380-7F16-BD49CAF1B347}"/>
              </a:ext>
            </a:extLst>
          </p:cNvPr>
          <p:cNvSpPr txBox="1">
            <a:spLocks/>
          </p:cNvSpPr>
          <p:nvPr>
            <p:custDataLst>
              <p:tags r:id="rId160"/>
            </p:custDataLst>
          </p:nvPr>
        </p:nvSpPr>
        <p:spPr bwMode="auto">
          <a:xfrm>
            <a:off x="8096250" y="3484563"/>
            <a:ext cx="522288" cy="92075"/>
          </a:xfrm>
          <a:prstGeom prst="rect">
            <a:avLst/>
          </a:prstGeom>
          <a:noFill/>
          <a:ln>
            <a:noFill/>
          </a:ln>
          <a:effectLst/>
          <a:extLst>
            <a:ext uri="{909E8E84-426E-40DD-AFC4-6F175D3DCCD1}">
              <a14:hiddenFill xmlns:a14="http://schemas.microsoft.com/office/drawing/2010/main">
                <a:solidFill>
                  <a:schemeClr val="tx2"/>
                </a:solidFill>
              </a14:hiddenFill>
            </a:ext>
          </a:extLst>
        </p:spPr>
        <p:txBody>
          <a:bodyPr vert="horz" wrap="none" lIns="0" tIns="0" rIns="0" bIns="0" rtlCol="0" anchor="t">
            <a:noAutofit/>
          </a:bodyPr>
          <a:lstStyle>
            <a:lvl1pPr marL="18097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buClr>
                <a:schemeClr val="tx1"/>
              </a:buClr>
              <a:buFont typeface="Symbol" panose="05050102010706020507" pitchFamily="18" charset="2"/>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Symbol" panose="05050102010706020507" pitchFamily="18" charset="2"/>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anose="020B0604020202020204" pitchFamily="34" charset="0"/>
              <a:buChar char="•"/>
              <a:defRPr sz="1800" kern="1200">
                <a:solidFill>
                  <a:schemeClr val="tx1"/>
                </a:solidFill>
                <a:latin typeface="+mj-lt"/>
                <a:ea typeface="+mn-ea"/>
                <a:cs typeface="+mn-cs"/>
              </a:defRPr>
            </a:lvl5pPr>
            <a:lvl6pPr marL="1073150" indent="-179388" algn="l" defTabSz="914400" rtl="0" eaLnBrk="1" latinLnBrk="0" hangingPunct="1">
              <a:spcBef>
                <a:spcPct val="20000"/>
              </a:spcBef>
              <a:buFont typeface="Symbol" panose="05050102010706020507" pitchFamily="18" charset="2"/>
              <a:buChar char="-"/>
              <a:tabLst/>
              <a:defRPr sz="1800" kern="1200">
                <a:solidFill>
                  <a:schemeClr val="tx1"/>
                </a:solidFill>
                <a:latin typeface="+mn-lt"/>
                <a:ea typeface="+mn-ea"/>
                <a:cs typeface="+mn-cs"/>
              </a:defRPr>
            </a:lvl6pPr>
            <a:lvl7pPr marL="125412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1435100" indent="-180975" algn="l" defTabSz="914400" rtl="0" eaLnBrk="1" latinLnBrk="0" hangingPunct="1">
              <a:spcBef>
                <a:spcPct val="20000"/>
              </a:spcBef>
              <a:buFont typeface="Symbol" panose="05050102010706020507" pitchFamily="18" charset="2"/>
              <a:buChar char="-"/>
              <a:defRPr sz="1800" kern="1200">
                <a:solidFill>
                  <a:schemeClr val="tx1"/>
                </a:solidFill>
                <a:latin typeface="+mn-lt"/>
                <a:ea typeface="+mn-ea"/>
                <a:cs typeface="+mn-cs"/>
              </a:defRPr>
            </a:lvl8pPr>
            <a:lvl9pPr marL="1616075" indent="-180975"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 typeface="Arial" panose="020B0604020202020204" pitchFamily="34" charset="0"/>
              <a:buNone/>
              <a:tabLst/>
              <a:defRPr/>
            </a:pPr>
            <a:r>
              <a:rPr kumimoji="0" lang="en-GB" altLang="en-US" sz="600" b="0" i="1" u="none" strike="noStrike" kern="1200" cap="none" spc="0" normalizeH="0" baseline="0" noProof="0">
                <a:ln>
                  <a:noFill/>
                </a:ln>
                <a:solidFill>
                  <a:srgbClr val="000000"/>
                </a:solidFill>
                <a:effectLst/>
                <a:uLnTx/>
                <a:uFillTx/>
                <a:latin typeface="Arial"/>
                <a:ea typeface="+mn-ea"/>
                <a:cs typeface="+mn-cs"/>
              </a:rPr>
              <a:t>Testing and GL</a:t>
            </a:r>
          </a:p>
        </p:txBody>
      </p:sp>
      <p:sp>
        <p:nvSpPr>
          <p:cNvPr id="627" name="Rectangle 626">
            <a:extLst>
              <a:ext uri="{FF2B5EF4-FFF2-40B4-BE49-F238E27FC236}">
                <a16:creationId xmlns:a16="http://schemas.microsoft.com/office/drawing/2014/main" id="{842827D9-8763-B45F-0729-5EC33D5A8517}"/>
              </a:ext>
            </a:extLst>
          </p:cNvPr>
          <p:cNvSpPr/>
          <p:nvPr>
            <p:custDataLst>
              <p:tags r:id="rId161"/>
            </p:custDataLst>
          </p:nvPr>
        </p:nvSpPr>
        <p:spPr>
          <a:xfrm rot="16200000">
            <a:off x="-102443" y="1360488"/>
            <a:ext cx="993777" cy="257175"/>
          </a:xfrm>
          <a:prstGeom prst="rect">
            <a:avLst/>
          </a:prstGeom>
          <a:solidFill>
            <a:schemeClr val="bg1">
              <a:lumMod val="85000"/>
            </a:schemeClr>
          </a:solidFill>
          <a:ln w="952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700" b="1" i="0" u="none" strike="noStrike" kern="1200" cap="none" spc="0" normalizeH="0" baseline="0" noProof="0">
                <a:ln>
                  <a:noFill/>
                </a:ln>
                <a:solidFill>
                  <a:prstClr val="black"/>
                </a:solidFill>
                <a:effectLst/>
                <a:uLnTx/>
                <a:uFillTx/>
                <a:latin typeface="Arial"/>
                <a:ea typeface="+mn-ea"/>
                <a:cs typeface="+mn-cs"/>
              </a:rPr>
              <a:t>Improvements &amp; optimisation </a:t>
            </a:r>
          </a:p>
        </p:txBody>
      </p:sp>
      <p:sp>
        <p:nvSpPr>
          <p:cNvPr id="631" name="Rectangle 630">
            <a:extLst>
              <a:ext uri="{FF2B5EF4-FFF2-40B4-BE49-F238E27FC236}">
                <a16:creationId xmlns:a16="http://schemas.microsoft.com/office/drawing/2014/main" id="{8D1F308E-8111-9A06-26A2-C59A238B25FB}"/>
              </a:ext>
            </a:extLst>
          </p:cNvPr>
          <p:cNvSpPr/>
          <p:nvPr>
            <p:custDataLst>
              <p:tags r:id="rId162"/>
            </p:custDataLst>
          </p:nvPr>
        </p:nvSpPr>
        <p:spPr>
          <a:xfrm rot="16200000">
            <a:off x="-93420" y="2356350"/>
            <a:ext cx="977899" cy="259345"/>
          </a:xfrm>
          <a:prstGeom prst="rect">
            <a:avLst/>
          </a:prstGeom>
          <a:solidFill>
            <a:schemeClr val="bg1">
              <a:lumMod val="85000"/>
            </a:schemeClr>
          </a:solidFill>
          <a:ln w="952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700" b="1" i="0" u="none" strike="noStrike" kern="1200" cap="none" spc="0" normalizeH="0" baseline="0" noProof="0">
                <a:ln>
                  <a:noFill/>
                </a:ln>
                <a:solidFill>
                  <a:prstClr val="black"/>
                </a:solidFill>
                <a:effectLst/>
                <a:uLnTx/>
                <a:uFillTx/>
                <a:latin typeface="Arial"/>
                <a:ea typeface="+mn-ea"/>
                <a:cs typeface="+mn-cs"/>
              </a:rPr>
              <a:t>R&amp;D</a:t>
            </a:r>
          </a:p>
        </p:txBody>
      </p:sp>
      <p:sp>
        <p:nvSpPr>
          <p:cNvPr id="636" name="Rectangle 635">
            <a:extLst>
              <a:ext uri="{FF2B5EF4-FFF2-40B4-BE49-F238E27FC236}">
                <a16:creationId xmlns:a16="http://schemas.microsoft.com/office/drawing/2014/main" id="{D71085E2-EA2D-64F3-F461-F54AB55DF2B6}"/>
              </a:ext>
            </a:extLst>
          </p:cNvPr>
          <p:cNvSpPr/>
          <p:nvPr>
            <p:custDataLst>
              <p:tags r:id="rId163"/>
            </p:custDataLst>
          </p:nvPr>
        </p:nvSpPr>
        <p:spPr>
          <a:xfrm rot="16200000">
            <a:off x="141242" y="5890416"/>
            <a:ext cx="506409" cy="257175"/>
          </a:xfrm>
          <a:prstGeom prst="rect">
            <a:avLst/>
          </a:prstGeom>
          <a:solidFill>
            <a:schemeClr val="bg1">
              <a:lumMod val="85000"/>
            </a:schemeClr>
          </a:solidFill>
          <a:ln w="952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Arial"/>
                <a:ea typeface="+mn-ea"/>
                <a:cs typeface="+mn-cs"/>
              </a:rPr>
              <a:t>Regional requirements</a:t>
            </a:r>
            <a:endParaRPr kumimoji="0" lang="en-GB" sz="600" b="1" i="0" u="none" strike="noStrike" kern="1200" cap="none" spc="0" normalizeH="0" baseline="0" noProof="0">
              <a:ln>
                <a:noFill/>
              </a:ln>
              <a:solidFill>
                <a:prstClr val="black"/>
              </a:solidFill>
              <a:effectLst/>
              <a:uLnTx/>
              <a:uFillTx/>
              <a:latin typeface="Arial"/>
              <a:ea typeface="+mn-ea"/>
              <a:cs typeface="Arial"/>
            </a:endParaRPr>
          </a:p>
        </p:txBody>
      </p:sp>
      <p:sp>
        <p:nvSpPr>
          <p:cNvPr id="637" name="Rectangle 636">
            <a:extLst>
              <a:ext uri="{FF2B5EF4-FFF2-40B4-BE49-F238E27FC236}">
                <a16:creationId xmlns:a16="http://schemas.microsoft.com/office/drawing/2014/main" id="{6F71BC78-6EBC-A571-0B9B-ECF350022587}"/>
              </a:ext>
            </a:extLst>
          </p:cNvPr>
          <p:cNvSpPr/>
          <p:nvPr>
            <p:custDataLst>
              <p:tags r:id="rId164"/>
            </p:custDataLst>
          </p:nvPr>
        </p:nvSpPr>
        <p:spPr>
          <a:xfrm rot="16200000">
            <a:off x="-1000966" y="4241797"/>
            <a:ext cx="2790823" cy="257175"/>
          </a:xfrm>
          <a:prstGeom prst="rect">
            <a:avLst/>
          </a:prstGeom>
          <a:solidFill>
            <a:schemeClr val="bg1">
              <a:lumMod val="85000"/>
            </a:schemeClr>
          </a:solidFill>
          <a:ln w="9525">
            <a:solidFill>
              <a:schemeClr val="bg1"/>
            </a:solid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600" b="1" i="0" u="none" strike="noStrike" kern="1200" cap="none" spc="0" normalizeH="0" baseline="0" noProof="0">
                <a:ln>
                  <a:noFill/>
                </a:ln>
                <a:solidFill>
                  <a:prstClr val="black"/>
                </a:solidFill>
                <a:effectLst/>
                <a:uLnTx/>
                <a:uFillTx/>
                <a:latin typeface="Arial"/>
                <a:ea typeface="+mn-ea"/>
                <a:cs typeface="+mn-cs"/>
              </a:rPr>
              <a:t>Go-live window organisation</a:t>
            </a:r>
          </a:p>
        </p:txBody>
      </p:sp>
      <p:grpSp>
        <p:nvGrpSpPr>
          <p:cNvPr id="638" name="Group 637">
            <a:extLst>
              <a:ext uri="{FF2B5EF4-FFF2-40B4-BE49-F238E27FC236}">
                <a16:creationId xmlns:a16="http://schemas.microsoft.com/office/drawing/2014/main" id="{B0265EF5-AD10-3C56-7BE6-FCBF6EBC678C}"/>
              </a:ext>
            </a:extLst>
          </p:cNvPr>
          <p:cNvGrpSpPr/>
          <p:nvPr/>
        </p:nvGrpSpPr>
        <p:grpSpPr>
          <a:xfrm>
            <a:off x="1144588" y="6467880"/>
            <a:ext cx="1462599" cy="246221"/>
            <a:chOff x="900113" y="6480581"/>
            <a:chExt cx="1462599" cy="246221"/>
          </a:xfrm>
        </p:grpSpPr>
        <p:sp>
          <p:nvSpPr>
            <p:cNvPr id="640" name="TextBox 639">
              <a:extLst>
                <a:ext uri="{FF2B5EF4-FFF2-40B4-BE49-F238E27FC236}">
                  <a16:creationId xmlns:a16="http://schemas.microsoft.com/office/drawing/2014/main" id="{13E3A44C-5729-0813-9123-FD041C7D57F7}"/>
                </a:ext>
              </a:extLst>
            </p:cNvPr>
            <p:cNvSpPr txBox="1"/>
            <p:nvPr/>
          </p:nvSpPr>
          <p:spPr>
            <a:xfrm>
              <a:off x="1166014" y="6480581"/>
              <a:ext cx="1196698" cy="246221"/>
            </a:xfrm>
            <a:prstGeom prst="rect">
              <a:avLst/>
            </a:prstGeom>
            <a:noFill/>
          </p:spPr>
          <p:txBody>
            <a:bodyPr wrap="square" lIns="0" tIns="0" rIns="0" bIns="0" rtlCol="0">
              <a:spAutoFit/>
            </a:bodyPr>
            <a:lstStyle/>
            <a:p>
              <a:r>
                <a:rPr lang="en-GB" sz="800"/>
                <a:t>Confirmed planning</a:t>
              </a:r>
              <a:br>
                <a:rPr lang="en-GB" sz="800"/>
              </a:br>
              <a:r>
                <a:rPr lang="en-GB" sz="800"/>
                <a:t>Indicative planning</a:t>
              </a:r>
            </a:p>
          </p:txBody>
        </p:sp>
        <p:sp>
          <p:nvSpPr>
            <p:cNvPr id="641" name="Rectangle 640">
              <a:extLst>
                <a:ext uri="{FF2B5EF4-FFF2-40B4-BE49-F238E27FC236}">
                  <a16:creationId xmlns:a16="http://schemas.microsoft.com/office/drawing/2014/main" id="{8C9E047A-1D71-BD93-4DAC-26751337FBA9}"/>
                </a:ext>
              </a:extLst>
            </p:cNvPr>
            <p:cNvSpPr/>
            <p:nvPr/>
          </p:nvSpPr>
          <p:spPr>
            <a:xfrm>
              <a:off x="1000125" y="6621463"/>
              <a:ext cx="96838" cy="92073"/>
            </a:xfrm>
            <a:prstGeom prst="rect">
              <a:avLst/>
            </a:prstGeom>
            <a:ln w="6350"/>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42" name="Rectangle 641">
              <a:extLst>
                <a:ext uri="{FF2B5EF4-FFF2-40B4-BE49-F238E27FC236}">
                  <a16:creationId xmlns:a16="http://schemas.microsoft.com/office/drawing/2014/main" id="{AAC0BC9F-5403-0172-406E-EA9829E80C98}"/>
                </a:ext>
              </a:extLst>
            </p:cNvPr>
            <p:cNvSpPr/>
            <p:nvPr/>
          </p:nvSpPr>
          <p:spPr>
            <a:xfrm>
              <a:off x="1003300" y="6497637"/>
              <a:ext cx="96838" cy="9207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43" name="Rectangle 642">
              <a:extLst>
                <a:ext uri="{FF2B5EF4-FFF2-40B4-BE49-F238E27FC236}">
                  <a16:creationId xmlns:a16="http://schemas.microsoft.com/office/drawing/2014/main" id="{63099B30-FF21-C9A1-58D9-6C14D9373213}"/>
                </a:ext>
              </a:extLst>
            </p:cNvPr>
            <p:cNvSpPr/>
            <p:nvPr/>
          </p:nvSpPr>
          <p:spPr>
            <a:xfrm>
              <a:off x="904875" y="6497637"/>
              <a:ext cx="96838" cy="9207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sp>
          <p:nvSpPr>
            <p:cNvPr id="644" name="Rectangle 643">
              <a:extLst>
                <a:ext uri="{FF2B5EF4-FFF2-40B4-BE49-F238E27FC236}">
                  <a16:creationId xmlns:a16="http://schemas.microsoft.com/office/drawing/2014/main" id="{35443441-E17B-876C-78CC-E5807DFDFE05}"/>
                </a:ext>
              </a:extLst>
            </p:cNvPr>
            <p:cNvSpPr/>
            <p:nvPr/>
          </p:nvSpPr>
          <p:spPr>
            <a:xfrm>
              <a:off x="900113" y="6621463"/>
              <a:ext cx="96838" cy="92073"/>
            </a:xfrm>
            <a:prstGeom prst="rect">
              <a:avLst/>
            </a:prstGeom>
            <a:ln w="6350"/>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a:p>
          </p:txBody>
        </p:sp>
      </p:grpSp>
      <p:sp>
        <p:nvSpPr>
          <p:cNvPr id="646" name="Rectangle 645">
            <a:extLst>
              <a:ext uri="{FF2B5EF4-FFF2-40B4-BE49-F238E27FC236}">
                <a16:creationId xmlns:a16="http://schemas.microsoft.com/office/drawing/2014/main" id="{34CC9C00-7838-8E7C-0552-EA32FA09DA09}"/>
              </a:ext>
            </a:extLst>
          </p:cNvPr>
          <p:cNvSpPr/>
          <p:nvPr/>
        </p:nvSpPr>
        <p:spPr>
          <a:xfrm>
            <a:off x="4462560" y="3316109"/>
            <a:ext cx="941290" cy="221018"/>
          </a:xfrm>
          <a:prstGeom prst="rect">
            <a:avLst/>
          </a:prstGeom>
          <a:solidFill>
            <a:schemeClr val="tx2">
              <a:lumMod val="10000"/>
              <a:lumOff val="90000"/>
              <a:alpha val="90452"/>
            </a:schemeClr>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W2 – 2026 </a:t>
            </a:r>
          </a:p>
          <a:p>
            <a:pPr fontAlgn="auto"/>
            <a:r>
              <a:rPr lang="en-GB" sz="600" i="1">
                <a:solidFill>
                  <a:srgbClr val="000000"/>
                </a:solidFill>
                <a:latin typeface="Arial"/>
              </a:rPr>
              <a:t>Slovenian MNA (IDA/CT)</a:t>
            </a:r>
          </a:p>
        </p:txBody>
      </p:sp>
      <p:sp>
        <p:nvSpPr>
          <p:cNvPr id="649" name="Rectangle 648">
            <a:extLst>
              <a:ext uri="{FF2B5EF4-FFF2-40B4-BE49-F238E27FC236}">
                <a16:creationId xmlns:a16="http://schemas.microsoft.com/office/drawing/2014/main" id="{25599DFD-A4DE-84B1-37FA-717DC64487D3}"/>
              </a:ext>
            </a:extLst>
          </p:cNvPr>
          <p:cNvSpPr/>
          <p:nvPr/>
        </p:nvSpPr>
        <p:spPr>
          <a:xfrm>
            <a:off x="6395394" y="3470276"/>
            <a:ext cx="938113" cy="498016"/>
          </a:xfrm>
          <a:prstGeom prst="rect">
            <a:avLst/>
          </a:prstGeom>
          <a:solidFill>
            <a:schemeClr val="tx2">
              <a:lumMod val="10000"/>
              <a:lumOff val="90000"/>
              <a:alpha val="90452"/>
            </a:schemeClr>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W1 – 2027 – Proposed</a:t>
            </a:r>
          </a:p>
          <a:p>
            <a:pPr fontAlgn="auto">
              <a:defRPr/>
            </a:pPr>
            <a:r>
              <a:rPr lang="en-GB" sz="600" i="1">
                <a:solidFill>
                  <a:srgbClr val="000000"/>
                </a:solidFill>
                <a:latin typeface="Arial"/>
              </a:rPr>
              <a:t>SEM MNA</a:t>
            </a:r>
          </a:p>
          <a:p>
            <a:pPr fontAlgn="auto">
              <a:defRPr/>
            </a:pPr>
            <a:r>
              <a:rPr lang="en-GB" sz="600" i="1">
                <a:solidFill>
                  <a:srgbClr val="000000"/>
                </a:solidFill>
                <a:latin typeface="Arial"/>
              </a:rPr>
              <a:t>Baltic Cable </a:t>
            </a:r>
          </a:p>
          <a:p>
            <a:pPr fontAlgn="auto">
              <a:defRPr/>
            </a:pPr>
            <a:r>
              <a:rPr lang="en-GB" sz="600" i="1">
                <a:solidFill>
                  <a:srgbClr val="000000"/>
                </a:solidFill>
                <a:latin typeface="Arial"/>
              </a:rPr>
              <a:t>Croatian MNA IDAs/CT</a:t>
            </a:r>
          </a:p>
          <a:p>
            <a:pPr fontAlgn="auto">
              <a:defRPr/>
            </a:pPr>
            <a:r>
              <a:rPr lang="en-GB" sz="600" i="1">
                <a:solidFill>
                  <a:srgbClr val="000000"/>
                </a:solidFill>
                <a:latin typeface="Arial"/>
              </a:rPr>
              <a:t>ETPA CT in AT, FR, BE</a:t>
            </a:r>
          </a:p>
        </p:txBody>
      </p:sp>
      <p:sp>
        <p:nvSpPr>
          <p:cNvPr id="650" name="Rectangle 649">
            <a:extLst>
              <a:ext uri="{FF2B5EF4-FFF2-40B4-BE49-F238E27FC236}">
                <a16:creationId xmlns:a16="http://schemas.microsoft.com/office/drawing/2014/main" id="{B3D4A987-8512-D158-9D9C-020A5FF5995F}"/>
              </a:ext>
            </a:extLst>
          </p:cNvPr>
          <p:cNvSpPr/>
          <p:nvPr/>
        </p:nvSpPr>
        <p:spPr>
          <a:xfrm>
            <a:off x="8504238" y="3686698"/>
            <a:ext cx="911224" cy="221018"/>
          </a:xfrm>
          <a:prstGeom prst="rect">
            <a:avLst/>
          </a:prstGeom>
          <a:solidFill>
            <a:schemeClr val="tx2">
              <a:lumMod val="10000"/>
              <a:lumOff val="90000"/>
              <a:alpha val="90452"/>
            </a:schemeClr>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W2 – 2027 – Proposed</a:t>
            </a:r>
          </a:p>
          <a:p>
            <a:pPr fontAlgn="auto">
              <a:defRPr/>
            </a:pPr>
            <a:r>
              <a:rPr lang="en-GB" sz="600" i="1">
                <a:solidFill>
                  <a:srgbClr val="000000"/>
                </a:solidFill>
                <a:latin typeface="Arial"/>
              </a:rPr>
              <a:t>ETPA IDAs</a:t>
            </a:r>
          </a:p>
        </p:txBody>
      </p:sp>
      <p:cxnSp>
        <p:nvCxnSpPr>
          <p:cNvPr id="653" name="Elbow Connector 652">
            <a:extLst>
              <a:ext uri="{FF2B5EF4-FFF2-40B4-BE49-F238E27FC236}">
                <a16:creationId xmlns:a16="http://schemas.microsoft.com/office/drawing/2014/main" id="{3DDE0F22-F7CD-1264-7929-413D8E2041C5}"/>
              </a:ext>
            </a:extLst>
          </p:cNvPr>
          <p:cNvCxnSpPr>
            <a:cxnSpLocks/>
            <a:stCxn id="646" idx="0"/>
            <a:endCxn id="537" idx="2"/>
          </p:cNvCxnSpPr>
          <p:nvPr/>
        </p:nvCxnSpPr>
        <p:spPr>
          <a:xfrm rot="5400000" flipH="1" flipV="1">
            <a:off x="5021773" y="3173745"/>
            <a:ext cx="53796" cy="230933"/>
          </a:xfrm>
          <a:prstGeom prst="bentConnector3">
            <a:avLst>
              <a:gd name="adj1" fmla="val 50000"/>
            </a:avLst>
          </a:prstGeom>
          <a:ln w="952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54" name="Elbow Connector 653">
            <a:extLst>
              <a:ext uri="{FF2B5EF4-FFF2-40B4-BE49-F238E27FC236}">
                <a16:creationId xmlns:a16="http://schemas.microsoft.com/office/drawing/2014/main" id="{3E49965F-2751-7575-DA27-BAD6F53B8FDB}"/>
              </a:ext>
            </a:extLst>
          </p:cNvPr>
          <p:cNvCxnSpPr>
            <a:cxnSpLocks/>
            <a:stCxn id="649" idx="0"/>
            <a:endCxn id="534" idx="2"/>
          </p:cNvCxnSpPr>
          <p:nvPr/>
        </p:nvCxnSpPr>
        <p:spPr>
          <a:xfrm rot="5400000" flipH="1" flipV="1">
            <a:off x="6962825" y="3327452"/>
            <a:ext cx="44451" cy="241199"/>
          </a:xfrm>
          <a:prstGeom prst="bentConnector3">
            <a:avLst>
              <a:gd name="adj1" fmla="val 50000"/>
            </a:avLst>
          </a:prstGeom>
          <a:ln w="952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57" name="Elbow Connector 656">
            <a:extLst>
              <a:ext uri="{FF2B5EF4-FFF2-40B4-BE49-F238E27FC236}">
                <a16:creationId xmlns:a16="http://schemas.microsoft.com/office/drawing/2014/main" id="{47920899-7DEE-830C-A9DE-2DDB1C4912BC}"/>
              </a:ext>
            </a:extLst>
          </p:cNvPr>
          <p:cNvCxnSpPr>
            <a:cxnSpLocks/>
            <a:stCxn id="650" idx="0"/>
            <a:endCxn id="528" idx="2"/>
          </p:cNvCxnSpPr>
          <p:nvPr/>
        </p:nvCxnSpPr>
        <p:spPr>
          <a:xfrm rot="5400000" flipH="1" flipV="1">
            <a:off x="9073888" y="3473712"/>
            <a:ext cx="98948" cy="327025"/>
          </a:xfrm>
          <a:prstGeom prst="bentConnector3">
            <a:avLst>
              <a:gd name="adj1" fmla="val 50000"/>
            </a:avLst>
          </a:prstGeom>
          <a:ln w="9525">
            <a:solidFill>
              <a:schemeClr val="accent5"/>
            </a:solidFill>
          </a:ln>
        </p:spPr>
        <p:style>
          <a:lnRef idx="2">
            <a:schemeClr val="accent1"/>
          </a:lnRef>
          <a:fillRef idx="0">
            <a:schemeClr val="accent1"/>
          </a:fillRef>
          <a:effectRef idx="1">
            <a:schemeClr val="accent1"/>
          </a:effectRef>
          <a:fontRef idx="minor">
            <a:schemeClr val="tx1"/>
          </a:fontRef>
        </p:style>
      </p:cxnSp>
      <p:sp>
        <p:nvSpPr>
          <p:cNvPr id="658" name="Rectangle 657">
            <a:extLst>
              <a:ext uri="{FF2B5EF4-FFF2-40B4-BE49-F238E27FC236}">
                <a16:creationId xmlns:a16="http://schemas.microsoft.com/office/drawing/2014/main" id="{F404E5AD-E621-51C2-61CA-8427A6173FC3}"/>
              </a:ext>
            </a:extLst>
          </p:cNvPr>
          <p:cNvSpPr/>
          <p:nvPr/>
        </p:nvSpPr>
        <p:spPr>
          <a:xfrm>
            <a:off x="3664397" y="3713784"/>
            <a:ext cx="941290" cy="221018"/>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Q3 – 2026</a:t>
            </a:r>
          </a:p>
          <a:p>
            <a:r>
              <a:rPr lang="en-GB" sz="600" i="1">
                <a:solidFill>
                  <a:srgbClr val="000000"/>
                </a:solidFill>
                <a:latin typeface="Arial"/>
              </a:rPr>
              <a:t>EPEX Baltic</a:t>
            </a:r>
          </a:p>
        </p:txBody>
      </p:sp>
      <p:sp>
        <p:nvSpPr>
          <p:cNvPr id="661" name="Rectangle 660">
            <a:extLst>
              <a:ext uri="{FF2B5EF4-FFF2-40B4-BE49-F238E27FC236}">
                <a16:creationId xmlns:a16="http://schemas.microsoft.com/office/drawing/2014/main" id="{8CB2202D-E5E5-632D-C0B0-8BD8EE360B83}"/>
              </a:ext>
            </a:extLst>
          </p:cNvPr>
          <p:cNvSpPr/>
          <p:nvPr/>
        </p:nvSpPr>
        <p:spPr>
          <a:xfrm>
            <a:off x="6690568" y="4205691"/>
            <a:ext cx="941290" cy="221018"/>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Q2 – 2027 – Proposed</a:t>
            </a:r>
          </a:p>
          <a:p>
            <a:pPr fontAlgn="auto">
              <a:defRPr/>
            </a:pPr>
            <a:r>
              <a:rPr lang="en-GB" sz="600" i="1">
                <a:solidFill>
                  <a:srgbClr val="000000"/>
                </a:solidFill>
                <a:latin typeface="Arial"/>
              </a:rPr>
              <a:t>Hansa Phase 2b</a:t>
            </a:r>
          </a:p>
        </p:txBody>
      </p:sp>
      <p:cxnSp>
        <p:nvCxnSpPr>
          <p:cNvPr id="662" name="Elbow Connector 661">
            <a:extLst>
              <a:ext uri="{FF2B5EF4-FFF2-40B4-BE49-F238E27FC236}">
                <a16:creationId xmlns:a16="http://schemas.microsoft.com/office/drawing/2014/main" id="{ACBF2F56-8E94-9427-B0BB-87B876E9EC27}"/>
              </a:ext>
            </a:extLst>
          </p:cNvPr>
          <p:cNvCxnSpPr>
            <a:cxnSpLocks/>
            <a:stCxn id="658" idx="2"/>
            <a:endCxn id="538" idx="0"/>
          </p:cNvCxnSpPr>
          <p:nvPr/>
        </p:nvCxnSpPr>
        <p:spPr>
          <a:xfrm rot="16200000" flipH="1">
            <a:off x="4111122" y="3958722"/>
            <a:ext cx="48236" cy="396"/>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663" name="Elbow Connector 662">
            <a:extLst>
              <a:ext uri="{FF2B5EF4-FFF2-40B4-BE49-F238E27FC236}">
                <a16:creationId xmlns:a16="http://schemas.microsoft.com/office/drawing/2014/main" id="{49878C0B-67A4-C856-6D16-A1F938AD25D2}"/>
              </a:ext>
            </a:extLst>
          </p:cNvPr>
          <p:cNvCxnSpPr>
            <a:cxnSpLocks/>
            <a:stCxn id="661" idx="2"/>
            <a:endCxn id="514" idx="0"/>
          </p:cNvCxnSpPr>
          <p:nvPr/>
        </p:nvCxnSpPr>
        <p:spPr>
          <a:xfrm rot="16200000" flipH="1">
            <a:off x="7139367" y="4448554"/>
            <a:ext cx="45279" cy="1587"/>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
        <p:nvSpPr>
          <p:cNvPr id="664" name="Rectangle 663">
            <a:extLst>
              <a:ext uri="{FF2B5EF4-FFF2-40B4-BE49-F238E27FC236}">
                <a16:creationId xmlns:a16="http://schemas.microsoft.com/office/drawing/2014/main" id="{92CCE52F-C5D9-0D58-FF17-994528714475}"/>
              </a:ext>
            </a:extLst>
          </p:cNvPr>
          <p:cNvSpPr/>
          <p:nvPr/>
        </p:nvSpPr>
        <p:spPr>
          <a:xfrm>
            <a:off x="5749596" y="3975587"/>
            <a:ext cx="877049" cy="313350"/>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Q1 – 2027 – Proposed</a:t>
            </a:r>
          </a:p>
          <a:p>
            <a:pPr fontAlgn="auto">
              <a:defRPr/>
            </a:pPr>
            <a:r>
              <a:rPr lang="en-GB" sz="600" i="1">
                <a:solidFill>
                  <a:srgbClr val="000000"/>
                </a:solidFill>
                <a:latin typeface="Arial"/>
              </a:rPr>
              <a:t>SEM MNA</a:t>
            </a:r>
          </a:p>
          <a:p>
            <a:pPr fontAlgn="auto">
              <a:defRPr/>
            </a:pPr>
            <a:r>
              <a:rPr lang="en-GB" sz="600" i="1" strike="sngStrike" err="1">
                <a:solidFill>
                  <a:schemeClr val="bg1">
                    <a:lumMod val="50000"/>
                  </a:schemeClr>
                </a:solidFill>
                <a:latin typeface="Arial"/>
              </a:rPr>
              <a:t>EnC</a:t>
            </a:r>
            <a:r>
              <a:rPr lang="en-GB" sz="600" i="1" strike="sngStrike">
                <a:solidFill>
                  <a:schemeClr val="bg1">
                    <a:lumMod val="50000"/>
                  </a:schemeClr>
                </a:solidFill>
                <a:latin typeface="Arial"/>
              </a:rPr>
              <a:t> GLW</a:t>
            </a:r>
          </a:p>
        </p:txBody>
      </p:sp>
      <p:cxnSp>
        <p:nvCxnSpPr>
          <p:cNvPr id="665" name="Elbow Connector 664">
            <a:extLst>
              <a:ext uri="{FF2B5EF4-FFF2-40B4-BE49-F238E27FC236}">
                <a16:creationId xmlns:a16="http://schemas.microsoft.com/office/drawing/2014/main" id="{DFE50D9A-0583-C101-7579-C379A67D74ED}"/>
              </a:ext>
            </a:extLst>
          </p:cNvPr>
          <p:cNvCxnSpPr>
            <a:cxnSpLocks/>
            <a:stCxn id="664" idx="2"/>
            <a:endCxn id="536" idx="0"/>
          </p:cNvCxnSpPr>
          <p:nvPr/>
        </p:nvCxnSpPr>
        <p:spPr>
          <a:xfrm rot="5400000">
            <a:off x="6173567" y="4295509"/>
            <a:ext cx="21126" cy="7983"/>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
        <p:nvSpPr>
          <p:cNvPr id="666" name="TextBox 665">
            <a:extLst>
              <a:ext uri="{FF2B5EF4-FFF2-40B4-BE49-F238E27FC236}">
                <a16:creationId xmlns:a16="http://schemas.microsoft.com/office/drawing/2014/main" id="{1434D33F-576A-A87B-8AC7-6B19E84D4FF9}"/>
              </a:ext>
            </a:extLst>
          </p:cNvPr>
          <p:cNvSpPr txBox="1"/>
          <p:nvPr/>
        </p:nvSpPr>
        <p:spPr>
          <a:xfrm>
            <a:off x="11618702" y="1647824"/>
            <a:ext cx="481222" cy="184666"/>
          </a:xfrm>
          <a:prstGeom prst="rect">
            <a:avLst/>
          </a:prstGeom>
          <a:noFill/>
        </p:spPr>
        <p:txBody>
          <a:bodyPr wrap="none" rtlCol="0">
            <a:spAutoFit/>
          </a:bodyPr>
          <a:lstStyle/>
          <a:p>
            <a:r>
              <a:rPr lang="en-GB" sz="600" i="1">
                <a:solidFill>
                  <a:prstClr val="black"/>
                </a:solidFill>
                <a:latin typeface="Arial"/>
                <a:ea typeface="+mn-ea"/>
              </a:rPr>
              <a:t>Q3 2028</a:t>
            </a:r>
          </a:p>
        </p:txBody>
      </p:sp>
      <p:sp>
        <p:nvSpPr>
          <p:cNvPr id="667" name="Rectangle 666">
            <a:extLst>
              <a:ext uri="{FF2B5EF4-FFF2-40B4-BE49-F238E27FC236}">
                <a16:creationId xmlns:a16="http://schemas.microsoft.com/office/drawing/2014/main" id="{BCF38F6A-93A7-EACB-AA14-0C59FC86B8D3}"/>
              </a:ext>
            </a:extLst>
          </p:cNvPr>
          <p:cNvSpPr/>
          <p:nvPr/>
        </p:nvSpPr>
        <p:spPr>
          <a:xfrm>
            <a:off x="4658269" y="3600684"/>
            <a:ext cx="941290" cy="498016"/>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Q4 – 2026 </a:t>
            </a:r>
          </a:p>
          <a:p>
            <a:pPr fontAlgn="auto"/>
            <a:r>
              <a:rPr lang="en-GB" sz="600" i="1">
                <a:solidFill>
                  <a:srgbClr val="000000"/>
                </a:solidFill>
                <a:latin typeface="Arial"/>
              </a:rPr>
              <a:t>Slovenian MNA (DA)</a:t>
            </a:r>
          </a:p>
          <a:p>
            <a:pPr fontAlgn="auto">
              <a:defRPr/>
            </a:pPr>
            <a:r>
              <a:rPr lang="en-GB" sz="600" i="1">
                <a:solidFill>
                  <a:srgbClr val="000000"/>
                </a:solidFill>
                <a:latin typeface="Arial"/>
              </a:rPr>
              <a:t>CCCt v4.3/RLI</a:t>
            </a:r>
          </a:p>
          <a:p>
            <a:pPr fontAlgn="auto">
              <a:defRPr/>
            </a:pPr>
            <a:r>
              <a:rPr lang="en-GB" sz="600" i="1">
                <a:solidFill>
                  <a:srgbClr val="000000"/>
                </a:solidFill>
                <a:latin typeface="Arial"/>
              </a:rPr>
              <a:t>ETPA DA NL</a:t>
            </a:r>
          </a:p>
          <a:p>
            <a:pPr fontAlgn="auto">
              <a:defRPr/>
            </a:pPr>
            <a:r>
              <a:rPr lang="en-GB" sz="600" i="1">
                <a:solidFill>
                  <a:srgbClr val="000000"/>
                </a:solidFill>
                <a:latin typeface="Arial"/>
              </a:rPr>
              <a:t>Croatian MNA (DA)</a:t>
            </a:r>
          </a:p>
        </p:txBody>
      </p:sp>
      <p:cxnSp>
        <p:nvCxnSpPr>
          <p:cNvPr id="668" name="Elbow Connector 667">
            <a:extLst>
              <a:ext uri="{FF2B5EF4-FFF2-40B4-BE49-F238E27FC236}">
                <a16:creationId xmlns:a16="http://schemas.microsoft.com/office/drawing/2014/main" id="{361104E0-EF26-1CF0-B5F2-97BA0E5FAC2A}"/>
              </a:ext>
            </a:extLst>
          </p:cNvPr>
          <p:cNvCxnSpPr>
            <a:cxnSpLocks/>
            <a:stCxn id="667" idx="2"/>
            <a:endCxn id="533" idx="0"/>
          </p:cNvCxnSpPr>
          <p:nvPr/>
        </p:nvCxnSpPr>
        <p:spPr>
          <a:xfrm rot="16200000" flipH="1">
            <a:off x="5105138" y="4122475"/>
            <a:ext cx="47850" cy="299"/>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
        <p:nvSpPr>
          <p:cNvPr id="669" name="Rectangle 668">
            <a:extLst>
              <a:ext uri="{FF2B5EF4-FFF2-40B4-BE49-F238E27FC236}">
                <a16:creationId xmlns:a16="http://schemas.microsoft.com/office/drawing/2014/main" id="{70D734AE-F1C3-0AC1-DF4F-1EDF87974565}"/>
              </a:ext>
            </a:extLst>
          </p:cNvPr>
          <p:cNvSpPr/>
          <p:nvPr/>
        </p:nvSpPr>
        <p:spPr>
          <a:xfrm>
            <a:off x="7754985" y="4409418"/>
            <a:ext cx="941290" cy="128685"/>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Q3 – 2027 – Proposed</a:t>
            </a:r>
          </a:p>
        </p:txBody>
      </p:sp>
      <p:cxnSp>
        <p:nvCxnSpPr>
          <p:cNvPr id="670" name="Elbow Connector 692">
            <a:extLst>
              <a:ext uri="{FF2B5EF4-FFF2-40B4-BE49-F238E27FC236}">
                <a16:creationId xmlns:a16="http://schemas.microsoft.com/office/drawing/2014/main" id="{EB466598-63CE-2C4F-1DB0-BA9F661FD590}"/>
              </a:ext>
            </a:extLst>
          </p:cNvPr>
          <p:cNvCxnSpPr>
            <a:cxnSpLocks/>
            <a:stCxn id="669" idx="2"/>
            <a:endCxn id="520" idx="0"/>
          </p:cNvCxnSpPr>
          <p:nvPr/>
        </p:nvCxnSpPr>
        <p:spPr>
          <a:xfrm rot="5400000">
            <a:off x="8176536" y="4586405"/>
            <a:ext cx="97397" cy="792"/>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
        <p:nvSpPr>
          <p:cNvPr id="671" name="Rectangle 670">
            <a:extLst>
              <a:ext uri="{FF2B5EF4-FFF2-40B4-BE49-F238E27FC236}">
                <a16:creationId xmlns:a16="http://schemas.microsoft.com/office/drawing/2014/main" id="{AB1C4CCD-CD76-7072-0FD3-F80D37F56710}"/>
              </a:ext>
            </a:extLst>
          </p:cNvPr>
          <p:cNvSpPr/>
          <p:nvPr/>
        </p:nvSpPr>
        <p:spPr>
          <a:xfrm>
            <a:off x="8815424" y="4615258"/>
            <a:ext cx="941290" cy="128685"/>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Q4 – 2027 – Proposed</a:t>
            </a:r>
          </a:p>
        </p:txBody>
      </p:sp>
      <p:cxnSp>
        <p:nvCxnSpPr>
          <p:cNvPr id="672" name="Elbow Connector 692">
            <a:extLst>
              <a:ext uri="{FF2B5EF4-FFF2-40B4-BE49-F238E27FC236}">
                <a16:creationId xmlns:a16="http://schemas.microsoft.com/office/drawing/2014/main" id="{6DC5ED0D-2816-284F-A55D-3DABA7A5EA38}"/>
              </a:ext>
            </a:extLst>
          </p:cNvPr>
          <p:cNvCxnSpPr>
            <a:cxnSpLocks/>
            <a:stCxn id="671" idx="2"/>
            <a:endCxn id="525" idx="0"/>
          </p:cNvCxnSpPr>
          <p:nvPr/>
        </p:nvCxnSpPr>
        <p:spPr>
          <a:xfrm rot="16200000" flipH="1">
            <a:off x="9258937" y="4771075"/>
            <a:ext cx="55070" cy="806"/>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
        <p:nvSpPr>
          <p:cNvPr id="673" name="Rectangle 672">
            <a:extLst>
              <a:ext uri="{FF2B5EF4-FFF2-40B4-BE49-F238E27FC236}">
                <a16:creationId xmlns:a16="http://schemas.microsoft.com/office/drawing/2014/main" id="{28DC66C3-7E24-4E1D-9E59-031B64F7A07A}"/>
              </a:ext>
            </a:extLst>
          </p:cNvPr>
          <p:cNvSpPr/>
          <p:nvPr/>
        </p:nvSpPr>
        <p:spPr>
          <a:xfrm>
            <a:off x="10592595" y="3785962"/>
            <a:ext cx="911224" cy="221018"/>
          </a:xfrm>
          <a:prstGeom prst="rect">
            <a:avLst/>
          </a:prstGeom>
          <a:solidFill>
            <a:schemeClr val="tx2">
              <a:lumMod val="10000"/>
              <a:lumOff val="90000"/>
              <a:alpha val="90452"/>
            </a:schemeClr>
          </a:solid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W1 – 2028 – Proposed</a:t>
            </a:r>
          </a:p>
          <a:p>
            <a:pPr fontAlgn="auto"/>
            <a:r>
              <a:rPr lang="en-GB" sz="600">
                <a:solidFill>
                  <a:srgbClr val="000000"/>
                </a:solidFill>
                <a:latin typeface="Arial"/>
              </a:rPr>
              <a:t>Celtic IC</a:t>
            </a:r>
          </a:p>
        </p:txBody>
      </p:sp>
      <p:cxnSp>
        <p:nvCxnSpPr>
          <p:cNvPr id="674" name="Elbow Connector 571">
            <a:extLst>
              <a:ext uri="{FF2B5EF4-FFF2-40B4-BE49-F238E27FC236}">
                <a16:creationId xmlns:a16="http://schemas.microsoft.com/office/drawing/2014/main" id="{9E9FCC90-67F2-48FF-CABC-CD84AF19A200}"/>
              </a:ext>
            </a:extLst>
          </p:cNvPr>
          <p:cNvCxnSpPr>
            <a:cxnSpLocks/>
            <a:stCxn id="673" idx="0"/>
            <a:endCxn id="526" idx="2"/>
          </p:cNvCxnSpPr>
          <p:nvPr/>
        </p:nvCxnSpPr>
        <p:spPr>
          <a:xfrm rot="5400000" flipH="1" flipV="1">
            <a:off x="11207467" y="3592004"/>
            <a:ext cx="34699" cy="353218"/>
          </a:xfrm>
          <a:prstGeom prst="bentConnector3">
            <a:avLst>
              <a:gd name="adj1" fmla="val 50000"/>
            </a:avLst>
          </a:prstGeom>
          <a:ln w="9525">
            <a:solidFill>
              <a:schemeClr val="accent5"/>
            </a:solidFill>
          </a:ln>
        </p:spPr>
        <p:style>
          <a:lnRef idx="2">
            <a:schemeClr val="accent1"/>
          </a:lnRef>
          <a:fillRef idx="0">
            <a:schemeClr val="accent1"/>
          </a:fillRef>
          <a:effectRef idx="1">
            <a:schemeClr val="accent1"/>
          </a:effectRef>
          <a:fontRef idx="minor">
            <a:schemeClr val="tx1"/>
          </a:fontRef>
        </p:style>
      </p:cxnSp>
      <p:sp>
        <p:nvSpPr>
          <p:cNvPr id="675" name="Rectangle 674">
            <a:extLst>
              <a:ext uri="{FF2B5EF4-FFF2-40B4-BE49-F238E27FC236}">
                <a16:creationId xmlns:a16="http://schemas.microsoft.com/office/drawing/2014/main" id="{9C616CE9-3E5A-7362-8B44-E2164D250E94}"/>
              </a:ext>
            </a:extLst>
          </p:cNvPr>
          <p:cNvSpPr/>
          <p:nvPr/>
        </p:nvSpPr>
        <p:spPr>
          <a:xfrm>
            <a:off x="9925894" y="4644901"/>
            <a:ext cx="941290" cy="313350"/>
          </a:xfrm>
          <a:prstGeom prst="rect">
            <a:avLst/>
          </a:prstGeom>
          <a:solidFill>
            <a:schemeClr val="tx2">
              <a:lumMod val="10000"/>
              <a:lumOff val="90000"/>
              <a:alpha val="90452"/>
            </a:schemeClr>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 tIns="18000" rIns="18000" bIns="18000" numCol="1" spcCol="0" rtlCol="0" fromWordArt="0" anchor="ctr" anchorCtr="0" forceAA="0" compatLnSpc="1">
            <a:prstTxWarp prst="textNoShape">
              <a:avLst/>
            </a:prstTxWarp>
            <a:spAutoFit/>
          </a:bodyPr>
          <a:lstStyle/>
          <a:p>
            <a:pPr fontAlgn="auto"/>
            <a:r>
              <a:rPr lang="en-GB" sz="600" b="1" i="1">
                <a:solidFill>
                  <a:srgbClr val="000000"/>
                </a:solidFill>
                <a:latin typeface="Arial"/>
              </a:rPr>
              <a:t>Q1 – 2028 – Proposed</a:t>
            </a:r>
          </a:p>
          <a:p>
            <a:pPr fontAlgn="auto"/>
            <a:r>
              <a:rPr lang="en-GB" sz="600" i="1">
                <a:solidFill>
                  <a:srgbClr val="000000"/>
                </a:solidFill>
                <a:latin typeface="Arial"/>
              </a:rPr>
              <a:t>CE CCR</a:t>
            </a:r>
          </a:p>
          <a:p>
            <a:pPr fontAlgn="auto"/>
            <a:r>
              <a:rPr lang="en-GB" sz="600" i="1" err="1">
                <a:solidFill>
                  <a:srgbClr val="000000"/>
                </a:solidFill>
                <a:latin typeface="Arial"/>
              </a:rPr>
              <a:t>EnC</a:t>
            </a:r>
            <a:r>
              <a:rPr lang="en-GB" sz="600" i="1">
                <a:solidFill>
                  <a:srgbClr val="000000"/>
                </a:solidFill>
                <a:latin typeface="Arial"/>
              </a:rPr>
              <a:t> GLW</a:t>
            </a:r>
          </a:p>
        </p:txBody>
      </p:sp>
      <p:cxnSp>
        <p:nvCxnSpPr>
          <p:cNvPr id="676" name="Elbow Connector 692">
            <a:extLst>
              <a:ext uri="{FF2B5EF4-FFF2-40B4-BE49-F238E27FC236}">
                <a16:creationId xmlns:a16="http://schemas.microsoft.com/office/drawing/2014/main" id="{E7D60046-4385-E031-771E-67E36895591E}"/>
              </a:ext>
            </a:extLst>
          </p:cNvPr>
          <p:cNvCxnSpPr>
            <a:cxnSpLocks/>
            <a:stCxn id="675" idx="2"/>
            <a:endCxn id="521" idx="0"/>
          </p:cNvCxnSpPr>
          <p:nvPr/>
        </p:nvCxnSpPr>
        <p:spPr>
          <a:xfrm rot="5400000">
            <a:off x="10394402" y="4958800"/>
            <a:ext cx="2687" cy="1589"/>
          </a:xfrm>
          <a:prstGeom prst="bentConnector3">
            <a:avLst>
              <a:gd name="adj1" fmla="val 50000"/>
            </a:avLst>
          </a:prstGeom>
          <a:ln w="9525">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436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75DF2A8-BB4F-90F8-1DAA-7701788AD064}"/>
              </a:ext>
            </a:extLst>
          </p:cNvPr>
          <p:cNvGraphicFramePr>
            <a:graphicFrameLocks/>
          </p:cNvGraphicFramePr>
          <p:nvPr>
            <p:custDataLst>
              <p:tags r:id="rId1"/>
            </p:custDataLst>
            <p:extLst>
              <p:ext uri="{D42A27DB-BD31-4B8C-83A1-F6EECF244321}">
                <p14:modId xmlns:p14="http://schemas.microsoft.com/office/powerpoint/2010/main" val="180961258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875DF2A8-BB4F-90F8-1DAA-7701788AD064}"/>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3387DA6-1E6C-451E-0F4A-AE7EAA8C0EBA}"/>
              </a:ext>
            </a:extLst>
          </p:cNvPr>
          <p:cNvSpPr>
            <a:spLocks noGrp="1"/>
          </p:cNvSpPr>
          <p:nvPr>
            <p:ph type="ctrTitle"/>
          </p:nvPr>
        </p:nvSpPr>
        <p:spPr/>
        <p:txBody>
          <a:bodyPr vert="horz"/>
          <a:lstStyle/>
          <a:p>
            <a:r>
              <a:rPr lang="en-GB"/>
              <a:t>SDAC</a:t>
            </a:r>
          </a:p>
        </p:txBody>
      </p:sp>
    </p:spTree>
    <p:extLst>
      <p:ext uri="{BB962C8B-B14F-4D97-AF65-F5344CB8AC3E}">
        <p14:creationId xmlns:p14="http://schemas.microsoft.com/office/powerpoint/2010/main" val="3235684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5043A4F-EE72-A802-2814-7F51B96375D9}"/>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AC09FFDB-C956-CCA5-6BBC-9F16AEC5BFDE}"/>
              </a:ext>
            </a:extLst>
          </p:cNvPr>
          <p:cNvGraphicFramePr>
            <a:graphicFrameLocks/>
          </p:cNvGraphicFramePr>
          <p:nvPr>
            <p:custDataLst>
              <p:tags r:id="rId1"/>
            </p:custDataLst>
            <p:extLst>
              <p:ext uri="{D42A27DB-BD31-4B8C-83A1-F6EECF244321}">
                <p14:modId xmlns:p14="http://schemas.microsoft.com/office/powerpoint/2010/main" val="108973587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AC09FFDB-C956-CCA5-6BBC-9F16AEC5BFD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EC9CCAAC-9C4A-8708-FAE5-959F2234C6DF}"/>
              </a:ext>
            </a:extLst>
          </p:cNvPr>
          <p:cNvSpPr>
            <a:spLocks noGrp="1"/>
          </p:cNvSpPr>
          <p:nvPr>
            <p:ph type="title"/>
          </p:nvPr>
        </p:nvSpPr>
        <p:spPr/>
        <p:txBody>
          <a:bodyPr vert="horz"/>
          <a:lstStyle/>
          <a:p>
            <a:r>
              <a:rPr lang="en-GB"/>
              <a:t>Main Bulletins – SDAC Status Updates</a:t>
            </a:r>
          </a:p>
        </p:txBody>
      </p:sp>
      <p:sp>
        <p:nvSpPr>
          <p:cNvPr id="5" name="Text Placeholder 4">
            <a:extLst>
              <a:ext uri="{FF2B5EF4-FFF2-40B4-BE49-F238E27FC236}">
                <a16:creationId xmlns:a16="http://schemas.microsoft.com/office/drawing/2014/main" id="{C9E0D442-7F2A-AAA4-FD2D-A2730D4CC34B}"/>
              </a:ext>
            </a:extLst>
          </p:cNvPr>
          <p:cNvSpPr>
            <a:spLocks noGrp="1"/>
          </p:cNvSpPr>
          <p:nvPr>
            <p:ph type="body" sz="quarter" idx="20"/>
          </p:nvPr>
        </p:nvSpPr>
        <p:spPr/>
        <p:txBody>
          <a:bodyPr/>
          <a:lstStyle/>
          <a:p>
            <a:r>
              <a:rPr lang="en-GB"/>
              <a:t>SDAC Co-optimisation</a:t>
            </a:r>
          </a:p>
        </p:txBody>
      </p:sp>
      <p:sp>
        <p:nvSpPr>
          <p:cNvPr id="11" name="Content Placeholder 3">
            <a:extLst>
              <a:ext uri="{FF2B5EF4-FFF2-40B4-BE49-F238E27FC236}">
                <a16:creationId xmlns:a16="http://schemas.microsoft.com/office/drawing/2014/main" id="{02F9F2AD-EC6E-5E27-5379-AC9427DB85FE}"/>
              </a:ext>
            </a:extLst>
          </p:cNvPr>
          <p:cNvSpPr>
            <a:spLocks noGrp="1"/>
          </p:cNvSpPr>
          <p:nvPr>
            <p:ph sz="quarter" idx="19"/>
          </p:nvPr>
        </p:nvSpPr>
        <p:spPr>
          <a:xfrm>
            <a:off x="515938" y="1375576"/>
            <a:ext cx="11160125" cy="4861711"/>
          </a:xfrm>
        </p:spPr>
        <p:txBody>
          <a:bodyPr/>
          <a:lstStyle/>
          <a:p>
            <a:r>
              <a:rPr lang="en-US" b="1" i="1">
                <a:solidFill>
                  <a:prstClr val="black"/>
                </a:solidFill>
              </a:rPr>
              <a:t>Co-optimization R&amp;D R2 Phase 1 </a:t>
            </a:r>
            <a:r>
              <a:rPr lang="en-US" b="1">
                <a:solidFill>
                  <a:prstClr val="black"/>
                </a:solidFill>
              </a:rPr>
              <a:t>results summary based on the intermediate report </a:t>
            </a:r>
            <a:endParaRPr lang="en-NL" b="1">
              <a:solidFill>
                <a:prstClr val="black"/>
              </a:solidFill>
            </a:endParaRPr>
          </a:p>
          <a:p>
            <a:pPr lvl="1">
              <a:lnSpc>
                <a:spcPct val="150000"/>
              </a:lnSpc>
            </a:pPr>
            <a:r>
              <a:rPr lang="en-US"/>
              <a:t>The Phase 1 simulations featured the co-</a:t>
            </a:r>
            <a:r>
              <a:rPr lang="en-US" err="1"/>
              <a:t>optimisation</a:t>
            </a:r>
            <a:r>
              <a:rPr lang="en-US"/>
              <a:t> of 5 markets (</a:t>
            </a:r>
            <a:r>
              <a:rPr lang="en-GB"/>
              <a:t>energy, </a:t>
            </a:r>
            <a:r>
              <a:rPr lang="en-GB" err="1"/>
              <a:t>aFRR</a:t>
            </a:r>
            <a:r>
              <a:rPr lang="en-GB"/>
              <a:t>-up, </a:t>
            </a:r>
            <a:r>
              <a:rPr lang="en-GB" err="1"/>
              <a:t>aFRR</a:t>
            </a:r>
            <a:r>
              <a:rPr lang="en-GB"/>
              <a:t>-down, </a:t>
            </a:r>
            <a:r>
              <a:rPr lang="en-GB" err="1"/>
              <a:t>mFRR</a:t>
            </a:r>
            <a:r>
              <a:rPr lang="en-GB"/>
              <a:t>-up, </a:t>
            </a:r>
            <a:r>
              <a:rPr lang="en-GB" err="1"/>
              <a:t>mFRR</a:t>
            </a:r>
            <a:r>
              <a:rPr lang="en-GB"/>
              <a:t>-down) in the Baltic region. N-SIDE has delivered an intermediate report highlighting key findings of this simulation phase. </a:t>
            </a:r>
            <a:endParaRPr lang="en-NL"/>
          </a:p>
          <a:p>
            <a:pPr lvl="1">
              <a:lnSpc>
                <a:spcPct val="150000"/>
              </a:lnSpc>
            </a:pPr>
            <a:r>
              <a:rPr lang="en-GB"/>
              <a:t>At market-participant level, the intermediate results show that plant characteristics matter for bid volumes and prices generated—directly affecting an asset’s competitiveness. </a:t>
            </a:r>
            <a:endParaRPr lang="en-NL"/>
          </a:p>
          <a:p>
            <a:pPr lvl="1">
              <a:lnSpc>
                <a:spcPct val="150000"/>
              </a:lnSpc>
            </a:pPr>
            <a:r>
              <a:rPr lang="en-GB"/>
              <a:t>On an aggregate market level, the results confirm that prices across borders may converge, the upward BC price is closely linked to the energy price, and cross-product substitution can align </a:t>
            </a:r>
            <a:r>
              <a:rPr lang="en-GB" err="1"/>
              <a:t>aFRR</a:t>
            </a:r>
            <a:r>
              <a:rPr lang="en-GB"/>
              <a:t> and </a:t>
            </a:r>
            <a:r>
              <a:rPr lang="en-GB" err="1"/>
              <a:t>mFRR</a:t>
            </a:r>
            <a:r>
              <a:rPr lang="en-GB"/>
              <a:t> prices. </a:t>
            </a:r>
            <a:endParaRPr lang="en-NL"/>
          </a:p>
          <a:p>
            <a:pPr lvl="1">
              <a:lnSpc>
                <a:spcPct val="150000"/>
              </a:lnSpc>
            </a:pPr>
            <a:r>
              <a:rPr lang="en-GB"/>
              <a:t>Results also showed interactions between energy demand and the down BC price, the latter potentially increasing towards the price cap under certain conditions.</a:t>
            </a:r>
            <a:endParaRPr lang="en-NL"/>
          </a:p>
          <a:p>
            <a:pPr lvl="1">
              <a:lnSpc>
                <a:spcPct val="150000"/>
              </a:lnSpc>
            </a:pPr>
            <a:r>
              <a:rPr lang="en-GB"/>
              <a:t>However, it is to be noted that the prototype for Phase 1 does not include decreasing marginal costs and that the current mechanisms to find solutions and prices in Euphemia may be ill-suited for co-optimization. </a:t>
            </a:r>
            <a:r>
              <a:rPr lang="en-US" b="1"/>
              <a:t> </a:t>
            </a:r>
          </a:p>
          <a:p>
            <a:pPr marL="179070" lvl="1" indent="-179070" algn="just">
              <a:defRPr/>
            </a:pPr>
            <a:endParaRPr lang="en-GB" sz="1200">
              <a:solidFill>
                <a:prstClr val="black"/>
              </a:solidFill>
              <a:latin typeface="Verdana"/>
              <a:ea typeface="Verdana"/>
            </a:endParaRPr>
          </a:p>
          <a:p>
            <a:pPr lvl="1" algn="just">
              <a:defRPr/>
            </a:pPr>
            <a:endParaRPr lang="en-GB" sz="1200">
              <a:solidFill>
                <a:prstClr val="black"/>
              </a:solidFill>
              <a:latin typeface="Verdana"/>
              <a:ea typeface="Verdana"/>
            </a:endParaRPr>
          </a:p>
        </p:txBody>
      </p:sp>
    </p:spTree>
    <p:extLst>
      <p:ext uri="{BB962C8B-B14F-4D97-AF65-F5344CB8AC3E}">
        <p14:creationId xmlns:p14="http://schemas.microsoft.com/office/powerpoint/2010/main" val="776007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C53B051-C331-79C2-9751-CDE053250977}"/>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56ABAC06-EDA7-0675-EFE6-B19EAC3CD541}"/>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AC09FFDB-C956-CCA5-6BBC-9F16AEC5BFD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41E98506-6580-89DD-F815-B0E59BA76635}"/>
              </a:ext>
            </a:extLst>
          </p:cNvPr>
          <p:cNvSpPr>
            <a:spLocks noGrp="1"/>
          </p:cNvSpPr>
          <p:nvPr>
            <p:ph type="title"/>
          </p:nvPr>
        </p:nvSpPr>
        <p:spPr/>
        <p:txBody>
          <a:bodyPr vert="horz"/>
          <a:lstStyle/>
          <a:p>
            <a:r>
              <a:rPr lang="en-GB"/>
              <a:t>Main Bulletins – SDAC Status Updates</a:t>
            </a:r>
          </a:p>
        </p:txBody>
      </p:sp>
      <p:sp>
        <p:nvSpPr>
          <p:cNvPr id="5" name="Text Placeholder 4">
            <a:extLst>
              <a:ext uri="{FF2B5EF4-FFF2-40B4-BE49-F238E27FC236}">
                <a16:creationId xmlns:a16="http://schemas.microsoft.com/office/drawing/2014/main" id="{D23C126F-8338-AAA0-91DB-7DF0ECE5B2C5}"/>
              </a:ext>
            </a:extLst>
          </p:cNvPr>
          <p:cNvSpPr>
            <a:spLocks noGrp="1"/>
          </p:cNvSpPr>
          <p:nvPr>
            <p:ph type="body" sz="quarter" idx="20"/>
          </p:nvPr>
        </p:nvSpPr>
        <p:spPr/>
        <p:txBody>
          <a:bodyPr/>
          <a:lstStyle/>
          <a:p>
            <a:r>
              <a:rPr lang="en-GB"/>
              <a:t>SDAC Co-optimisation</a:t>
            </a:r>
          </a:p>
        </p:txBody>
      </p:sp>
      <p:sp>
        <p:nvSpPr>
          <p:cNvPr id="11" name="Content Placeholder 3">
            <a:extLst>
              <a:ext uri="{FF2B5EF4-FFF2-40B4-BE49-F238E27FC236}">
                <a16:creationId xmlns:a16="http://schemas.microsoft.com/office/drawing/2014/main" id="{EFF2A4F7-7180-4162-9AFD-F68D4D4264A8}"/>
              </a:ext>
            </a:extLst>
          </p:cNvPr>
          <p:cNvSpPr>
            <a:spLocks noGrp="1"/>
          </p:cNvSpPr>
          <p:nvPr>
            <p:ph sz="quarter" idx="19"/>
          </p:nvPr>
        </p:nvSpPr>
        <p:spPr>
          <a:xfrm>
            <a:off x="515938" y="1375576"/>
            <a:ext cx="11160125" cy="4861711"/>
          </a:xfrm>
        </p:spPr>
        <p:txBody>
          <a:bodyPr/>
          <a:lstStyle/>
          <a:p>
            <a:r>
              <a:rPr lang="en-US" b="1" i="1">
                <a:solidFill>
                  <a:prstClr val="black"/>
                </a:solidFill>
              </a:rPr>
              <a:t>Co-optimization R&amp;D R2</a:t>
            </a:r>
            <a:r>
              <a:rPr lang="en-US" b="1">
                <a:solidFill>
                  <a:prstClr val="black"/>
                </a:solidFill>
              </a:rPr>
              <a:t> report planning</a:t>
            </a:r>
            <a:endParaRPr lang="en-NL" b="1">
              <a:solidFill>
                <a:prstClr val="black"/>
              </a:solidFill>
            </a:endParaRPr>
          </a:p>
          <a:p>
            <a:pPr lvl="1">
              <a:lnSpc>
                <a:spcPct val="150000"/>
              </a:lnSpc>
            </a:pPr>
            <a:r>
              <a:rPr lang="en-US"/>
              <a:t>After the finalization of Phase 1, Phase 2 simulations for the whole SDAC region with an updated prototype including new features (e.g. FB requirements, combined thermal bids and storage orders) will follow. Preparation of Phase 2 simulations is currently ongoing</a:t>
            </a:r>
            <a:r>
              <a:rPr lang="en-GB"/>
              <a:t>.</a:t>
            </a:r>
          </a:p>
          <a:p>
            <a:pPr lvl="1">
              <a:lnSpc>
                <a:spcPct val="150000"/>
              </a:lnSpc>
            </a:pPr>
            <a:r>
              <a:rPr lang="en-GB"/>
              <a:t>Given the prolonged Phase 1 efforts, including additional assessments of the results and prototype </a:t>
            </a:r>
            <a:r>
              <a:rPr lang="en-GB" err="1"/>
              <a:t>behavior</a:t>
            </a:r>
            <a:r>
              <a:rPr lang="en-GB"/>
              <a:t> by N-SIDE as well as establishing the necessary contractual obligations with a service provider, the Co-opt R2 planning was further updated. </a:t>
            </a:r>
          </a:p>
          <a:p>
            <a:pPr lvl="1">
              <a:lnSpc>
                <a:spcPct val="150000"/>
              </a:lnSpc>
            </a:pPr>
            <a:r>
              <a:rPr lang="en-GB"/>
              <a:t>The assumption is that the Phase 2 simulations will commence in mid-October and run until the end of 2026. Under the revised schedule, Co-opt SG will prepare the R2 report in Q1 2027 and finalise it in April 2027, after which the report will be submitted to MCSC for approval and then to ACER.</a:t>
            </a:r>
          </a:p>
          <a:p>
            <a:pPr lvl="1">
              <a:lnSpc>
                <a:spcPct val="150000"/>
              </a:lnSpc>
            </a:pPr>
            <a:endParaRPr lang="en-NL"/>
          </a:p>
          <a:p>
            <a:pPr marL="179070" lvl="1" indent="-179070" algn="just">
              <a:defRPr/>
            </a:pPr>
            <a:endParaRPr lang="en-GB" sz="1200">
              <a:solidFill>
                <a:prstClr val="black"/>
              </a:solidFill>
              <a:latin typeface="Verdana"/>
              <a:ea typeface="Verdana"/>
            </a:endParaRPr>
          </a:p>
          <a:p>
            <a:pPr lvl="1" algn="just">
              <a:defRPr/>
            </a:pPr>
            <a:endParaRPr lang="en-GB" sz="1200">
              <a:solidFill>
                <a:prstClr val="black"/>
              </a:solidFill>
              <a:latin typeface="Verdana"/>
              <a:ea typeface="Verdana"/>
            </a:endParaRPr>
          </a:p>
        </p:txBody>
      </p:sp>
    </p:spTree>
    <p:extLst>
      <p:ext uri="{BB962C8B-B14F-4D97-AF65-F5344CB8AC3E}">
        <p14:creationId xmlns:p14="http://schemas.microsoft.com/office/powerpoint/2010/main" val="879384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FDDC-D8F7-1C78-B55A-4D8733EAFE6C}"/>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AA4BA4B1-F56F-0F6F-7077-08AC0C91D1C4}"/>
              </a:ext>
            </a:extLst>
          </p:cNvPr>
          <p:cNvGraphicFramePr>
            <a:graphicFrameLocks/>
          </p:cNvGraphicFramePr>
          <p:nvPr>
            <p:custDataLst>
              <p:tags r:id="rId1"/>
            </p:custDataLst>
            <p:extLst>
              <p:ext uri="{D42A27DB-BD31-4B8C-83A1-F6EECF244321}">
                <p14:modId xmlns:p14="http://schemas.microsoft.com/office/powerpoint/2010/main" val="123467894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7191EA5-B570-DB77-DEB3-289A38CB9247}"/>
              </a:ext>
            </a:extLst>
          </p:cNvPr>
          <p:cNvSpPr>
            <a:spLocks noGrp="1"/>
          </p:cNvSpPr>
          <p:nvPr>
            <p:ph sz="quarter" idx="19"/>
          </p:nvPr>
        </p:nvSpPr>
        <p:spPr>
          <a:xfrm>
            <a:off x="512064" y="1371600"/>
            <a:ext cx="11155680" cy="822960"/>
          </a:xfrm>
        </p:spPr>
        <p:txBody>
          <a:bodyPr/>
          <a:lstStyle/>
          <a:p>
            <a:r>
              <a:rPr lang="en-GB" b="1" noProof="1">
                <a:solidFill>
                  <a:prstClr val="black"/>
                </a:solidFill>
              </a:rPr>
              <a:t>NEMOs and TSOs have received positive feedback from market parties on storage orders, but also requests for additional requirements</a:t>
            </a:r>
          </a:p>
          <a:p>
            <a:pPr marL="179070" lvl="1" indent="-179070">
              <a:spcBef>
                <a:spcPts val="300"/>
              </a:spcBef>
            </a:pPr>
            <a:r>
              <a:rPr lang="en-GB" sz="1200" b="0" noProof="1"/>
              <a:t>The public consultation on storage orders closed on 14 July. In total, 39 responses were received, covering all SDAC Member States. Responses were received from individual traders, storage owners, aggregators, as well as associations such as Eurelectric and few additional member-state level associations (e.g. UFE, Armie, AIGET). Responses are being analysed and feedback to market parties will be provided in the MCCG on 22/10.</a:t>
            </a:r>
          </a:p>
          <a:p>
            <a:pPr marL="179070" lvl="1" indent="-179070">
              <a:spcBef>
                <a:spcPts val="300"/>
              </a:spcBef>
            </a:pPr>
            <a:r>
              <a:rPr lang="en-GB" sz="1200" b="0" noProof="1"/>
              <a:t>General points raised in the submitted responses:</a:t>
            </a:r>
          </a:p>
          <a:p>
            <a:pPr marL="355282" lvl="2" indent="-179070">
              <a:spcBef>
                <a:spcPts val="300"/>
              </a:spcBef>
            </a:pPr>
            <a:r>
              <a:rPr lang="en-GB" sz="1200" noProof="1"/>
              <a:t>Introduction of the storage order type was welcomed by the respondents.</a:t>
            </a:r>
          </a:p>
          <a:p>
            <a:pPr marL="355282" lvl="2" indent="-179070">
              <a:spcBef>
                <a:spcPts val="300"/>
              </a:spcBef>
            </a:pPr>
            <a:r>
              <a:rPr lang="en-GB" sz="1200" b="0" noProof="1"/>
              <a:t>The respondents highlighted that the introduction of storage orders should not have an impact on calculation time extension nor on the product offering of individual NEMOs (i.e. support and development of existing products should be maintained).</a:t>
            </a:r>
          </a:p>
          <a:p>
            <a:pPr marL="355282" lvl="2" indent="-179070">
              <a:spcBef>
                <a:spcPts val="300"/>
              </a:spcBef>
            </a:pPr>
            <a:r>
              <a:rPr lang="en-GB" sz="1200" b="0" noProof="1"/>
              <a:t>Respondents provided many suggestions on potential additional parameters to better reflect their needs especially regarding the pumped hydro storage systems, though they highlighted that additional parameters should not be introduced if they have large negative algorithm performance impact.</a:t>
            </a:r>
          </a:p>
          <a:p>
            <a:pPr marL="179070" lvl="1" indent="-179070">
              <a:spcBef>
                <a:spcPts val="300"/>
              </a:spcBef>
            </a:pPr>
            <a:r>
              <a:rPr lang="en-GB" sz="1200" b="0" noProof="1"/>
              <a:t>MSD is working now on new data for simulations. The new data will better reflect the expected future market as well as the input from the public consultation. </a:t>
            </a:r>
          </a:p>
          <a:p>
            <a:pPr marL="179070" lvl="1" indent="-179070">
              <a:spcBef>
                <a:spcPts val="300"/>
              </a:spcBef>
            </a:pPr>
            <a:r>
              <a:rPr lang="en-GB" sz="1200" b="0" noProof="1"/>
              <a:t>Additional parameters suggested in the public consultation are being assessed together with N-SIDE so that the storage order design is improved fitting the market needs without substantially increasing the complexity of the algorithm.</a:t>
            </a:r>
          </a:p>
          <a:p>
            <a:pPr marL="179070" lvl="1" indent="-179070">
              <a:spcBef>
                <a:spcPts val="300"/>
              </a:spcBef>
            </a:pPr>
            <a:r>
              <a:rPr lang="en-GB" sz="1200" b="0" noProof="1"/>
              <a:t>Based on the simulation outcomes, the final design will be confirmed to be part of E12.3 (expected GL end/2027).</a:t>
            </a:r>
          </a:p>
        </p:txBody>
      </p:sp>
      <p:sp>
        <p:nvSpPr>
          <p:cNvPr id="2" name="Title 2">
            <a:extLst>
              <a:ext uri="{FF2B5EF4-FFF2-40B4-BE49-F238E27FC236}">
                <a16:creationId xmlns:a16="http://schemas.microsoft.com/office/drawing/2014/main" id="{A3138C2D-A620-6302-69B9-43254C8406F9}"/>
              </a:ext>
            </a:extLst>
          </p:cNvPr>
          <p:cNvSpPr>
            <a:spLocks noGrp="1"/>
          </p:cNvSpPr>
          <p:nvPr>
            <p:ph type="title"/>
          </p:nvPr>
        </p:nvSpPr>
        <p:spPr>
          <a:xfrm>
            <a:off x="512064" y="448056"/>
            <a:ext cx="11155680" cy="521207"/>
          </a:xfrm>
        </p:spPr>
        <p:txBody>
          <a:bodyPr vert="horz" rIns="0"/>
          <a:lstStyle/>
          <a:p>
            <a:r>
              <a:rPr lang="en-GB"/>
              <a:t>Main Bulletins – SDAC Status Updates</a:t>
            </a:r>
            <a:endParaRPr lang="en-GB" noProof="1"/>
          </a:p>
        </p:txBody>
      </p:sp>
      <p:sp>
        <p:nvSpPr>
          <p:cNvPr id="5" name="Text Placeholder 4">
            <a:extLst>
              <a:ext uri="{FF2B5EF4-FFF2-40B4-BE49-F238E27FC236}">
                <a16:creationId xmlns:a16="http://schemas.microsoft.com/office/drawing/2014/main" id="{503541A7-824C-6042-BC24-F68F540E59A3}"/>
              </a:ext>
            </a:extLst>
          </p:cNvPr>
          <p:cNvSpPr>
            <a:spLocks noGrp="1"/>
          </p:cNvSpPr>
          <p:nvPr>
            <p:ph type="body" sz="quarter" idx="20"/>
          </p:nvPr>
        </p:nvSpPr>
        <p:spPr>
          <a:xfrm>
            <a:off x="512064" y="740664"/>
            <a:ext cx="11155680" cy="274320"/>
          </a:xfrm>
        </p:spPr>
        <p:txBody>
          <a:bodyPr/>
          <a:lstStyle/>
          <a:p>
            <a:r>
              <a:rPr lang="en-GB" noProof="1"/>
              <a:t>Storage orders</a:t>
            </a:r>
          </a:p>
        </p:txBody>
      </p:sp>
    </p:spTree>
    <p:extLst>
      <p:ext uri="{BB962C8B-B14F-4D97-AF65-F5344CB8AC3E}">
        <p14:creationId xmlns:p14="http://schemas.microsoft.com/office/powerpoint/2010/main" val="397994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CED768C-C1E7-CE04-0250-1184A04189BF}"/>
              </a:ext>
            </a:extLst>
          </p:cNvPr>
          <p:cNvGraphicFramePr>
            <a:graphicFrameLocks/>
          </p:cNvGraphicFramePr>
          <p:nvPr>
            <p:custDataLst>
              <p:tags r:id="rId1"/>
            </p:custDataLst>
            <p:extLst>
              <p:ext uri="{D42A27DB-BD31-4B8C-83A1-F6EECF244321}">
                <p14:modId xmlns:p14="http://schemas.microsoft.com/office/powerpoint/2010/main" val="18920901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sz="quarter" idx="19"/>
          </p:nvPr>
        </p:nvSpPr>
        <p:spPr>
          <a:xfrm>
            <a:off x="512064" y="1371600"/>
            <a:ext cx="11155680" cy="822960"/>
          </a:xfrm>
        </p:spPr>
        <p:txBody>
          <a:bodyPr/>
          <a:lstStyle/>
          <a:p>
            <a:r>
              <a:rPr lang="en-GB" sz="1400" b="1" noProof="1">
                <a:solidFill>
                  <a:srgbClr val="1A1A1A"/>
                </a:solidFill>
              </a:rPr>
              <a:t>NEMOs and TSOs are happy to report the Core AHC go-live was fully successful</a:t>
            </a:r>
          </a:p>
          <a:p>
            <a:pPr marL="179070" lvl="1" indent="-179070">
              <a:spcBef>
                <a:spcPts val="300"/>
              </a:spcBef>
            </a:pPr>
            <a:r>
              <a:rPr lang="en-GB" sz="1200" noProof="1"/>
              <a:t>The go-live of Core AHC was well-executed: no operational incidents in market coupling.</a:t>
            </a:r>
          </a:p>
          <a:p>
            <a:pPr marL="179070" lvl="1" indent="-179070">
              <a:spcBef>
                <a:spcPts val="300"/>
              </a:spcBef>
            </a:pPr>
            <a:r>
              <a:rPr lang="en-GB" sz="1200" noProof="1"/>
              <a:t>The impact on TTFS (see below) is in range with expectations.</a:t>
            </a:r>
          </a:p>
          <a:p>
            <a:pPr marL="179070" lvl="1" indent="-179070">
              <a:spcBef>
                <a:spcPts val="300"/>
              </a:spcBef>
            </a:pPr>
            <a:endParaRPr lang="en-GB" sz="1200" b="0" noProof="1"/>
          </a:p>
        </p:txBody>
      </p:sp>
      <p:sp>
        <p:nvSpPr>
          <p:cNvPr id="2" name="Title 2">
            <a:extLst>
              <a:ext uri="{FF2B5EF4-FFF2-40B4-BE49-F238E27FC236}">
                <a16:creationId xmlns:a16="http://schemas.microsoft.com/office/drawing/2014/main" id="{7AF8D952-135D-A117-77BE-C4A8A84FF82A}"/>
              </a:ext>
            </a:extLst>
          </p:cNvPr>
          <p:cNvSpPr>
            <a:spLocks noGrp="1"/>
          </p:cNvSpPr>
          <p:nvPr>
            <p:ph type="title"/>
          </p:nvPr>
        </p:nvSpPr>
        <p:spPr>
          <a:xfrm>
            <a:off x="512064" y="448056"/>
            <a:ext cx="11155680" cy="521207"/>
          </a:xfrm>
        </p:spPr>
        <p:txBody>
          <a:bodyPr vert="horz" rIns="0"/>
          <a:lstStyle/>
          <a:p>
            <a:r>
              <a:rPr lang="en-GB"/>
              <a:t>Main Bulletins – SDAC Status Updates</a:t>
            </a:r>
            <a:endParaRPr lang="en-GB" noProof="1"/>
          </a:p>
        </p:txBody>
      </p:sp>
      <p:sp>
        <p:nvSpPr>
          <p:cNvPr id="5" name="Text Placeholder 4">
            <a:extLst>
              <a:ext uri="{FF2B5EF4-FFF2-40B4-BE49-F238E27FC236}">
                <a16:creationId xmlns:a16="http://schemas.microsoft.com/office/drawing/2014/main" id="{1248821E-5E77-358D-FE6F-3DABCBC3BDEF}"/>
              </a:ext>
            </a:extLst>
          </p:cNvPr>
          <p:cNvSpPr>
            <a:spLocks noGrp="1"/>
          </p:cNvSpPr>
          <p:nvPr>
            <p:ph type="body" sz="quarter" idx="20"/>
          </p:nvPr>
        </p:nvSpPr>
        <p:spPr>
          <a:xfrm>
            <a:off x="512064" y="740664"/>
            <a:ext cx="11155680" cy="274320"/>
          </a:xfrm>
        </p:spPr>
        <p:txBody>
          <a:bodyPr/>
          <a:lstStyle/>
          <a:p>
            <a:r>
              <a:rPr lang="en-GB" noProof="1"/>
              <a:t>Core AHC</a:t>
            </a:r>
          </a:p>
        </p:txBody>
      </p:sp>
      <p:graphicFrame>
        <p:nvGraphicFramePr>
          <p:cNvPr id="6" name="Chart 5">
            <a:extLst>
              <a:ext uri="{FF2B5EF4-FFF2-40B4-BE49-F238E27FC236}">
                <a16:creationId xmlns:a16="http://schemas.microsoft.com/office/drawing/2014/main" id="{70B3DB43-C4FD-4255-B01D-E11DCF60932B}"/>
              </a:ext>
            </a:extLst>
          </p:cNvPr>
          <p:cNvGraphicFramePr>
            <a:graphicFrameLocks/>
          </p:cNvGraphicFramePr>
          <p:nvPr>
            <p:extLst>
              <p:ext uri="{D42A27DB-BD31-4B8C-83A1-F6EECF244321}">
                <p14:modId xmlns:p14="http://schemas.microsoft.com/office/powerpoint/2010/main" val="2724427779"/>
              </p:ext>
            </p:extLst>
          </p:nvPr>
        </p:nvGraphicFramePr>
        <p:xfrm>
          <a:off x="265853" y="2062131"/>
          <a:ext cx="11493331" cy="39231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Table 7">
            <a:extLst>
              <a:ext uri="{FF2B5EF4-FFF2-40B4-BE49-F238E27FC236}">
                <a16:creationId xmlns:a16="http://schemas.microsoft.com/office/drawing/2014/main" id="{A37561BB-E073-85FE-A374-391324295BF8}"/>
              </a:ext>
            </a:extLst>
          </p:cNvPr>
          <p:cNvGraphicFramePr>
            <a:graphicFrameLocks noGrp="1"/>
          </p:cNvGraphicFramePr>
          <p:nvPr>
            <p:extLst>
              <p:ext uri="{D42A27DB-BD31-4B8C-83A1-F6EECF244321}">
                <p14:modId xmlns:p14="http://schemas.microsoft.com/office/powerpoint/2010/main" val="2943606831"/>
              </p:ext>
            </p:extLst>
          </p:nvPr>
        </p:nvGraphicFramePr>
        <p:xfrm>
          <a:off x="1107441" y="5843016"/>
          <a:ext cx="11493333" cy="370840"/>
        </p:xfrm>
        <a:graphic>
          <a:graphicData uri="http://schemas.openxmlformats.org/drawingml/2006/table">
            <a:tbl>
              <a:tblPr firstRow="1" bandRow="1">
                <a:tableStyleId>{5C22544A-7EE6-4342-B048-85BDC9FD1C3A}</a:tableStyleId>
              </a:tblPr>
              <a:tblGrid>
                <a:gridCol w="1277037">
                  <a:extLst>
                    <a:ext uri="{9D8B030D-6E8A-4147-A177-3AD203B41FA5}">
                      <a16:colId xmlns:a16="http://schemas.microsoft.com/office/drawing/2014/main" val="145468318"/>
                    </a:ext>
                  </a:extLst>
                </a:gridCol>
                <a:gridCol w="1277037">
                  <a:extLst>
                    <a:ext uri="{9D8B030D-6E8A-4147-A177-3AD203B41FA5}">
                      <a16:colId xmlns:a16="http://schemas.microsoft.com/office/drawing/2014/main" val="2257056733"/>
                    </a:ext>
                  </a:extLst>
                </a:gridCol>
                <a:gridCol w="1277037">
                  <a:extLst>
                    <a:ext uri="{9D8B030D-6E8A-4147-A177-3AD203B41FA5}">
                      <a16:colId xmlns:a16="http://schemas.microsoft.com/office/drawing/2014/main" val="4088077564"/>
                    </a:ext>
                  </a:extLst>
                </a:gridCol>
                <a:gridCol w="1277037">
                  <a:extLst>
                    <a:ext uri="{9D8B030D-6E8A-4147-A177-3AD203B41FA5}">
                      <a16:colId xmlns:a16="http://schemas.microsoft.com/office/drawing/2014/main" val="3201077475"/>
                    </a:ext>
                  </a:extLst>
                </a:gridCol>
                <a:gridCol w="1277037">
                  <a:extLst>
                    <a:ext uri="{9D8B030D-6E8A-4147-A177-3AD203B41FA5}">
                      <a16:colId xmlns:a16="http://schemas.microsoft.com/office/drawing/2014/main" val="2854340308"/>
                    </a:ext>
                  </a:extLst>
                </a:gridCol>
                <a:gridCol w="1277037">
                  <a:extLst>
                    <a:ext uri="{9D8B030D-6E8A-4147-A177-3AD203B41FA5}">
                      <a16:colId xmlns:a16="http://schemas.microsoft.com/office/drawing/2014/main" val="2601712162"/>
                    </a:ext>
                  </a:extLst>
                </a:gridCol>
                <a:gridCol w="1277037">
                  <a:extLst>
                    <a:ext uri="{9D8B030D-6E8A-4147-A177-3AD203B41FA5}">
                      <a16:colId xmlns:a16="http://schemas.microsoft.com/office/drawing/2014/main" val="3365133891"/>
                    </a:ext>
                  </a:extLst>
                </a:gridCol>
                <a:gridCol w="1277037">
                  <a:extLst>
                    <a:ext uri="{9D8B030D-6E8A-4147-A177-3AD203B41FA5}">
                      <a16:colId xmlns:a16="http://schemas.microsoft.com/office/drawing/2014/main" val="1626025664"/>
                    </a:ext>
                  </a:extLst>
                </a:gridCol>
                <a:gridCol w="1277037">
                  <a:extLst>
                    <a:ext uri="{9D8B030D-6E8A-4147-A177-3AD203B41FA5}">
                      <a16:colId xmlns:a16="http://schemas.microsoft.com/office/drawing/2014/main" val="2488038179"/>
                    </a:ext>
                  </a:extLst>
                </a:gridCol>
              </a:tblGrid>
              <a:tr h="370840">
                <a:tc>
                  <a:txBody>
                    <a:bodyPr/>
                    <a:lstStyle/>
                    <a:p>
                      <a:r>
                        <a:rPr lang="en-GB" sz="1000">
                          <a:solidFill>
                            <a:sysClr val="windowText" lastClr="000000"/>
                          </a:solidFill>
                        </a:rPr>
                        <a:t>Jan</a:t>
                      </a:r>
                    </a:p>
                  </a:txBody>
                  <a:tcPr anchor="ctr">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Feb</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Mar</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Apr</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May</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Jun</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Jul</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Aug</a:t>
                      </a:r>
                    </a:p>
                  </a:txBody>
                  <a:tcPr anchor="ctr">
                    <a:lnL w="9525" cap="flat" cmpd="sng" algn="ctr">
                      <a:solidFill>
                        <a:schemeClr val="tx1">
                          <a:lumMod val="50000"/>
                          <a:lumOff val="50000"/>
                        </a:schemeClr>
                      </a:solidFill>
                      <a:prstDash val="solid"/>
                      <a:round/>
                      <a:headEnd type="none" w="med" len="med"/>
                      <a:tailEnd type="none" w="med" len="med"/>
                    </a:lnL>
                    <a:lnR w="9525" cap="flat" cmpd="sng" algn="ctr">
                      <a:solidFill>
                        <a:schemeClr val="tx1">
                          <a:lumMod val="50000"/>
                          <a:lumOff val="50000"/>
                        </a:schemeClr>
                      </a:solidFill>
                      <a:prstDash val="solid"/>
                      <a:round/>
                      <a:headEnd type="none" w="med" len="med"/>
                      <a:tailEnd type="none" w="med" len="med"/>
                    </a:lnR>
                    <a:noFill/>
                  </a:tcPr>
                </a:tc>
                <a:tc>
                  <a:txBody>
                    <a:bodyPr/>
                    <a:lstStyle/>
                    <a:p>
                      <a:r>
                        <a:rPr lang="en-GB" sz="1000">
                          <a:solidFill>
                            <a:sysClr val="windowText" lastClr="000000"/>
                          </a:solidFill>
                        </a:rPr>
                        <a:t>Sep</a:t>
                      </a:r>
                    </a:p>
                  </a:txBody>
                  <a:tcPr anchor="ctr">
                    <a:lnL w="9525" cap="flat" cmpd="sng" algn="ctr">
                      <a:solidFill>
                        <a:schemeClr val="tx1">
                          <a:lumMod val="50000"/>
                          <a:lumOff val="50000"/>
                        </a:schemeClr>
                      </a:solidFill>
                      <a:prstDash val="solid"/>
                      <a:round/>
                      <a:headEnd type="none" w="med" len="med"/>
                      <a:tailEnd type="none" w="med" len="med"/>
                    </a:lnL>
                    <a:noFill/>
                  </a:tcPr>
                </a:tc>
                <a:extLst>
                  <a:ext uri="{0D108BD9-81ED-4DB2-BD59-A6C34878D82A}">
                    <a16:rowId xmlns:a16="http://schemas.microsoft.com/office/drawing/2014/main" val="60813119"/>
                  </a:ext>
                </a:extLst>
              </a:tr>
            </a:tbl>
          </a:graphicData>
        </a:graphic>
      </p:graphicFrame>
      <p:cxnSp>
        <p:nvCxnSpPr>
          <p:cNvPr id="10" name="Straight Connector 9">
            <a:extLst>
              <a:ext uri="{FF2B5EF4-FFF2-40B4-BE49-F238E27FC236}">
                <a16:creationId xmlns:a16="http://schemas.microsoft.com/office/drawing/2014/main" id="{DE008F34-65DE-97E8-C4AF-FA83A6F00DB1}"/>
              </a:ext>
            </a:extLst>
          </p:cNvPr>
          <p:cNvCxnSpPr/>
          <p:nvPr/>
        </p:nvCxnSpPr>
        <p:spPr>
          <a:xfrm>
            <a:off x="7904480" y="4382516"/>
            <a:ext cx="0" cy="1645920"/>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6199256-52C9-6116-C952-A3530761BF5E}"/>
              </a:ext>
            </a:extLst>
          </p:cNvPr>
          <p:cNvSpPr txBox="1"/>
          <p:nvPr/>
        </p:nvSpPr>
        <p:spPr>
          <a:xfrm>
            <a:off x="6532880" y="4136295"/>
            <a:ext cx="1492716" cy="246221"/>
          </a:xfrm>
          <a:prstGeom prst="rect">
            <a:avLst/>
          </a:prstGeom>
          <a:noFill/>
        </p:spPr>
        <p:txBody>
          <a:bodyPr wrap="none" rtlCol="0">
            <a:spAutoFit/>
          </a:bodyPr>
          <a:lstStyle/>
          <a:p>
            <a:r>
              <a:rPr lang="en-GB" sz="1000" b="1" i="1"/>
              <a:t>Core AHC (10/06)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3EB7E48-075F-E055-99D3-CE004568AA2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AA4F563-86C3-62EA-BE86-0538EA65B2A8}"/>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FAA4F563-86C3-62EA-BE86-0538EA65B2A8}"/>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7AF8D952-135D-A117-77BE-C4A8A84FF82A}"/>
              </a:ext>
            </a:extLst>
          </p:cNvPr>
          <p:cNvSpPr>
            <a:spLocks noGrp="1"/>
          </p:cNvSpPr>
          <p:nvPr>
            <p:ph type="title"/>
          </p:nvPr>
        </p:nvSpPr>
        <p:spPr/>
        <p:txBody>
          <a:bodyPr vert="horz"/>
          <a:lstStyle/>
          <a:p>
            <a:r>
              <a:rPr lang="en-GB"/>
              <a:t>Main Bulletins – SDAC Status Updates</a:t>
            </a:r>
          </a:p>
        </p:txBody>
      </p:sp>
      <p:sp>
        <p:nvSpPr>
          <p:cNvPr id="4" name="Content Placeholder 3">
            <a:extLst>
              <a:ext uri="{FF2B5EF4-FFF2-40B4-BE49-F238E27FC236}">
                <a16:creationId xmlns:a16="http://schemas.microsoft.com/office/drawing/2014/main" id="{A4329C76-D051-DB40-1B37-6DA82871551A}"/>
              </a:ext>
            </a:extLst>
          </p:cNvPr>
          <p:cNvSpPr>
            <a:spLocks noGrp="1"/>
          </p:cNvSpPr>
          <p:nvPr>
            <p:ph sz="quarter" idx="19"/>
          </p:nvPr>
        </p:nvSpPr>
        <p:spPr>
          <a:xfrm>
            <a:off x="515938" y="1375576"/>
            <a:ext cx="4230233" cy="4861711"/>
          </a:xfrm>
        </p:spPr>
        <p:txBody>
          <a:bodyPr>
            <a:normAutofit/>
          </a:bodyPr>
          <a:lstStyle/>
          <a:p>
            <a:r>
              <a:rPr lang="en-GB" sz="1300" b="1" noProof="1">
                <a:solidFill>
                  <a:srgbClr val="1A1A1A"/>
                </a:solidFill>
              </a:rPr>
              <a:t>Main Outcomes</a:t>
            </a:r>
          </a:p>
          <a:p>
            <a:pPr marL="179070" lvl="1" indent="-179070">
              <a:spcBef>
                <a:spcPts val="400"/>
              </a:spcBef>
            </a:pPr>
            <a:r>
              <a:rPr lang="en-GB" sz="1200" b="0" noProof="1"/>
              <a:t>NEMOs and TSOs have drafted a comprehensive overview on the available options to mitigate decoupling risks, following the initiative from ACER.</a:t>
            </a:r>
          </a:p>
          <a:p>
            <a:pPr marL="179070" lvl="1" indent="-179070">
              <a:spcBef>
                <a:spcPts val="400"/>
              </a:spcBef>
            </a:pPr>
            <a:r>
              <a:rPr lang="en-GB" sz="1200" noProof="1">
                <a:ea typeface="Verdana"/>
              </a:rPr>
              <a:t>This document will be discussed in the next PCG fallback WS.</a:t>
            </a:r>
          </a:p>
          <a:p>
            <a:pPr marL="179070" lvl="1" indent="-179070">
              <a:spcBef>
                <a:spcPts val="400"/>
              </a:spcBef>
            </a:pPr>
            <a:r>
              <a:rPr lang="en-GB" sz="1200" b="0" noProof="1">
                <a:ea typeface="Verdana"/>
              </a:rPr>
              <a:t>In parallel, implementation of volume allocation </a:t>
            </a:r>
            <a:r>
              <a:rPr lang="en-GB" sz="1200" noProof="1">
                <a:ea typeface="Verdana"/>
              </a:rPr>
              <a:t>at NEMOs in Core MNA areas has progressed further. The only NEMOs still pending full implementation are OPCOM and TGE.</a:t>
            </a:r>
          </a:p>
          <a:p>
            <a:pPr marL="179070" lvl="1" indent="-179070">
              <a:spcBef>
                <a:spcPts val="400"/>
              </a:spcBef>
            </a:pPr>
            <a:r>
              <a:rPr lang="en-GB" sz="1200" noProof="1">
                <a:ea typeface="Verdana"/>
              </a:rPr>
              <a:t>The first biannual operational timings and improvement report has been provided to ACER.</a:t>
            </a:r>
          </a:p>
          <a:p>
            <a:pPr marL="179070" lvl="1" indent="-179070">
              <a:spcBef>
                <a:spcPts val="400"/>
              </a:spcBef>
            </a:pPr>
            <a:endParaRPr lang="en-GB" sz="1050" b="0" noProof="1">
              <a:ea typeface="Verdana"/>
            </a:endParaRPr>
          </a:p>
        </p:txBody>
      </p:sp>
      <p:sp>
        <p:nvSpPr>
          <p:cNvPr id="5" name="Text Placeholder 4">
            <a:extLst>
              <a:ext uri="{FF2B5EF4-FFF2-40B4-BE49-F238E27FC236}">
                <a16:creationId xmlns:a16="http://schemas.microsoft.com/office/drawing/2014/main" id="{1248821E-5E77-358D-FE6F-3DABCBC3BDEF}"/>
              </a:ext>
            </a:extLst>
          </p:cNvPr>
          <p:cNvSpPr>
            <a:spLocks noGrp="1"/>
          </p:cNvSpPr>
          <p:nvPr>
            <p:ph type="body" sz="quarter" idx="20"/>
          </p:nvPr>
        </p:nvSpPr>
        <p:spPr/>
        <p:txBody>
          <a:bodyPr/>
          <a:lstStyle/>
          <a:p>
            <a:r>
              <a:rPr lang="en-GB"/>
              <a:t>SDAC Fallback Improvement Measures</a:t>
            </a:r>
          </a:p>
        </p:txBody>
      </p:sp>
      <p:graphicFrame>
        <p:nvGraphicFramePr>
          <p:cNvPr id="2" name="Table 1">
            <a:extLst>
              <a:ext uri="{FF2B5EF4-FFF2-40B4-BE49-F238E27FC236}">
                <a16:creationId xmlns:a16="http://schemas.microsoft.com/office/drawing/2014/main" id="{D3D18981-6BA7-276B-C626-B44E51DC9C61}"/>
              </a:ext>
            </a:extLst>
          </p:cNvPr>
          <p:cNvGraphicFramePr>
            <a:graphicFrameLocks noGrp="1"/>
          </p:cNvGraphicFramePr>
          <p:nvPr>
            <p:extLst>
              <p:ext uri="{D42A27DB-BD31-4B8C-83A1-F6EECF244321}">
                <p14:modId xmlns:p14="http://schemas.microsoft.com/office/powerpoint/2010/main" val="1379454508"/>
              </p:ext>
            </p:extLst>
          </p:nvPr>
        </p:nvGraphicFramePr>
        <p:xfrm>
          <a:off x="6170213" y="1376363"/>
          <a:ext cx="5505850" cy="2123795"/>
        </p:xfrm>
        <a:graphic>
          <a:graphicData uri="http://schemas.openxmlformats.org/drawingml/2006/table">
            <a:tbl>
              <a:tblPr firstRow="1" firstCol="1" bandRow="1">
                <a:tableStyleId>{5C22544A-7EE6-4342-B048-85BDC9FD1C3A}</a:tableStyleId>
              </a:tblPr>
              <a:tblGrid>
                <a:gridCol w="729583">
                  <a:extLst>
                    <a:ext uri="{9D8B030D-6E8A-4147-A177-3AD203B41FA5}">
                      <a16:colId xmlns:a16="http://schemas.microsoft.com/office/drawing/2014/main" val="4204627924"/>
                    </a:ext>
                  </a:extLst>
                </a:gridCol>
                <a:gridCol w="4776267">
                  <a:extLst>
                    <a:ext uri="{9D8B030D-6E8A-4147-A177-3AD203B41FA5}">
                      <a16:colId xmlns:a16="http://schemas.microsoft.com/office/drawing/2014/main" val="3455215602"/>
                    </a:ext>
                  </a:extLst>
                </a:gridCol>
              </a:tblGrid>
              <a:tr h="0">
                <a:tc>
                  <a:txBody>
                    <a:bodyPr/>
                    <a:lstStyle/>
                    <a:p>
                      <a:pPr algn="just">
                        <a:lnSpc>
                          <a:spcPct val="107000"/>
                        </a:lnSpc>
                        <a:spcAft>
                          <a:spcPts val="800"/>
                        </a:spcAft>
                        <a:buNone/>
                      </a:pPr>
                      <a:r>
                        <a:rPr lang="en-NL" sz="1100" kern="100">
                          <a:effectLst/>
                          <a:latin typeface="Aptos" panose="020B0004020202020204" pitchFamily="34" charset="0"/>
                          <a:ea typeface="Aptos" panose="020B0004020202020204" pitchFamily="34" charset="0"/>
                          <a:cs typeface="Times New Roman" panose="02020603050405020304" pitchFamily="18" charset="0"/>
                        </a:rPr>
                        <a:t>Number</a:t>
                      </a:r>
                    </a:p>
                  </a:txBody>
                  <a:tcPr marL="36000" marR="36000" marT="36000" marB="36000"/>
                </a:tc>
                <a:tc>
                  <a:txBody>
                    <a:bodyPr/>
                    <a:lstStyle/>
                    <a:p>
                      <a:pPr algn="just">
                        <a:lnSpc>
                          <a:spcPct val="107000"/>
                        </a:lnSpc>
                        <a:spcAft>
                          <a:spcPts val="800"/>
                        </a:spcAft>
                        <a:buNone/>
                      </a:pPr>
                      <a:r>
                        <a:rPr lang="en-NL" sz="1100" kern="100">
                          <a:effectLst/>
                          <a:latin typeface="Aptos" panose="020B0004020202020204" pitchFamily="34" charset="0"/>
                          <a:ea typeface="Aptos" panose="020B0004020202020204" pitchFamily="34" charset="0"/>
                          <a:cs typeface="Times New Roman" panose="02020603050405020304" pitchFamily="18" charset="0"/>
                        </a:rPr>
                        <a:t>Description</a:t>
                      </a:r>
                    </a:p>
                  </a:txBody>
                  <a:tcPr marL="36000" marR="36000" marT="36000" marB="36000"/>
                </a:tc>
                <a:extLst>
                  <a:ext uri="{0D108BD9-81ED-4DB2-BD59-A6C34878D82A}">
                    <a16:rowId xmlns:a16="http://schemas.microsoft.com/office/drawing/2014/main" val="2321391960"/>
                  </a:ext>
                </a:extLst>
              </a:tr>
              <a:tr h="0">
                <a:tc>
                  <a:txBody>
                    <a:bodyPr/>
                    <a:lstStyle/>
                    <a:p>
                      <a:pPr algn="just">
                        <a:lnSpc>
                          <a:spcPct val="107000"/>
                        </a:lnSpc>
                        <a:spcAft>
                          <a:spcPts val="800"/>
                        </a:spcAft>
                        <a:buNone/>
                      </a:pPr>
                      <a:r>
                        <a:rPr lang="en-GB" sz="1000" kern="100" noProof="1">
                          <a:effectLst/>
                        </a:rPr>
                        <a:t>WS4.1</a:t>
                      </a:r>
                      <a:endParaRPr lang="en-NL" sz="1100" kern="100">
                        <a:effectLst/>
                        <a:latin typeface="Aptos" panose="020B0004020202020204" pitchFamily="34" charset="0"/>
                        <a:ea typeface="Aptos" panose="020B0004020202020204" pitchFamily="34" charset="0"/>
                        <a:cs typeface="Times New Roman" panose="02020603050405020304" pitchFamily="18" charset="0"/>
                      </a:endParaRPr>
                    </a:p>
                  </a:txBody>
                  <a:tcPr marL="36000" marR="36000" marT="36000" marB="36000"/>
                </a:tc>
                <a:tc>
                  <a:txBody>
                    <a:bodyPr/>
                    <a:lstStyle/>
                    <a:p>
                      <a:pPr algn="just">
                        <a:lnSpc>
                          <a:spcPct val="107000"/>
                        </a:lnSpc>
                        <a:spcAft>
                          <a:spcPts val="800"/>
                        </a:spcAft>
                        <a:buNone/>
                      </a:pPr>
                      <a:r>
                        <a:rPr lang="en-GB" sz="900" kern="100" noProof="1">
                          <a:effectLst/>
                        </a:rPr>
                        <a:t>NEMOs and TSOs to review ACER’s single consolidated document, add the relevant information and descriptions of the procedures for replacing shadow auctions with the continuous trading mechanism, and provide preliminary comments – deadline: 15 July per the action table, end of July per the text of the summary.</a:t>
                      </a:r>
                      <a:endParaRPr lang="en-NL" sz="1050" kern="100">
                        <a:effectLst/>
                        <a:latin typeface="Aptos" panose="020B0004020202020204" pitchFamily="34" charset="0"/>
                        <a:ea typeface="Aptos" panose="020B0004020202020204" pitchFamily="34" charset="0"/>
                        <a:cs typeface="Times New Roman" panose="02020603050405020304" pitchFamily="18" charset="0"/>
                      </a:endParaRPr>
                    </a:p>
                  </a:txBody>
                  <a:tcPr marL="36000" marR="36000" marT="36000" marB="36000"/>
                </a:tc>
                <a:extLst>
                  <a:ext uri="{0D108BD9-81ED-4DB2-BD59-A6C34878D82A}">
                    <a16:rowId xmlns:a16="http://schemas.microsoft.com/office/drawing/2014/main" val="2739239168"/>
                  </a:ext>
                </a:extLst>
              </a:tr>
              <a:tr h="0">
                <a:tc>
                  <a:txBody>
                    <a:bodyPr/>
                    <a:lstStyle/>
                    <a:p>
                      <a:pPr marL="0" algn="just" defTabSz="914400" rtl="0" eaLnBrk="1" latinLnBrk="0" hangingPunct="1">
                        <a:lnSpc>
                          <a:spcPct val="107000"/>
                        </a:lnSpc>
                        <a:spcAft>
                          <a:spcPts val="800"/>
                        </a:spcAft>
                        <a:buNone/>
                      </a:pPr>
                      <a:r>
                        <a:rPr lang="en-GB" sz="1000" b="1" kern="100">
                          <a:solidFill>
                            <a:schemeClr val="lt1"/>
                          </a:solidFill>
                          <a:effectLst/>
                          <a:latin typeface="+mn-lt"/>
                          <a:ea typeface="+mn-ea"/>
                          <a:cs typeface="+mn-cs"/>
                        </a:rPr>
                        <a:t>Action WS2.1</a:t>
                      </a:r>
                      <a:endParaRPr lang="en-NL" sz="1000" b="1" kern="100">
                        <a:solidFill>
                          <a:schemeClr val="lt1"/>
                        </a:solidFill>
                        <a:effectLst/>
                        <a:latin typeface="+mn-lt"/>
                        <a:ea typeface="+mn-ea"/>
                        <a:cs typeface="+mn-cs"/>
                      </a:endParaRPr>
                    </a:p>
                  </a:txBody>
                  <a:tcPr marL="68580" marR="68580" marT="0" marB="0"/>
                </a:tc>
                <a:tc>
                  <a:txBody>
                    <a:bodyPr/>
                    <a:lstStyle/>
                    <a:p>
                      <a:pPr marL="0" algn="just" defTabSz="914400" rtl="0" eaLnBrk="1" latinLnBrk="0" hangingPunct="1">
                        <a:lnSpc>
                          <a:spcPct val="107000"/>
                        </a:lnSpc>
                        <a:spcAft>
                          <a:spcPts val="800"/>
                        </a:spcAft>
                        <a:buNone/>
                      </a:pPr>
                      <a:r>
                        <a:rPr lang="en-GB" sz="900" kern="100">
                          <a:solidFill>
                            <a:schemeClr val="dk1"/>
                          </a:solidFill>
                          <a:effectLst/>
                          <a:latin typeface="+mn-lt"/>
                          <a:ea typeface="+mn-ea"/>
                          <a:cs typeface="+mn-cs"/>
                        </a:rPr>
                        <a:t>NEMOs and TSOs to confirm the allocation of additional 30 minutes available after moving the deadline from 15:30 to 16:00 (under the assumption of full removal of shadow auctions and implementation of CT ID as fallback – see WS 4) – deadline: next workshop.</a:t>
                      </a:r>
                      <a:endParaRPr lang="en-NL" sz="900" kern="10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3433027454"/>
                  </a:ext>
                </a:extLst>
              </a:tr>
              <a:tr h="0">
                <a:tc>
                  <a:txBody>
                    <a:bodyPr/>
                    <a:lstStyle/>
                    <a:p>
                      <a:pPr algn="just">
                        <a:lnSpc>
                          <a:spcPct val="107000"/>
                        </a:lnSpc>
                        <a:spcAft>
                          <a:spcPts val="800"/>
                        </a:spcAft>
                        <a:buNone/>
                      </a:pPr>
                      <a:r>
                        <a:rPr lang="en-GB" sz="1000" kern="100" noProof="1">
                          <a:effectLst/>
                        </a:rPr>
                        <a:t>Continuous action</a:t>
                      </a:r>
                      <a:endParaRPr lang="en-NL" sz="1100" kern="100">
                        <a:effectLst/>
                        <a:latin typeface="Aptos" panose="020B0004020202020204" pitchFamily="34" charset="0"/>
                        <a:ea typeface="Aptos" panose="020B0004020202020204" pitchFamily="34" charset="0"/>
                        <a:cs typeface="Times New Roman" panose="02020603050405020304" pitchFamily="18" charset="0"/>
                      </a:endParaRPr>
                    </a:p>
                  </a:txBody>
                  <a:tcPr marL="36000" marR="36000" marT="36000" marB="36000"/>
                </a:tc>
                <a:tc>
                  <a:txBody>
                    <a:bodyPr/>
                    <a:lstStyle/>
                    <a:p>
                      <a:pPr algn="just">
                        <a:lnSpc>
                          <a:spcPct val="107000"/>
                        </a:lnSpc>
                        <a:spcAft>
                          <a:spcPts val="800"/>
                        </a:spcAft>
                        <a:buNone/>
                      </a:pPr>
                      <a:r>
                        <a:rPr lang="en-GB" sz="900" kern="100" noProof="1">
                          <a:effectLst/>
                        </a:rPr>
                        <a:t>TSOs and NEMOs to report on the optimisation of procedures and propose further improvements of the SDAC, SIDC, ANDOA and ANIDOA procedures on a bi-annual basis, together with the updated, unredacted set of all procedures.</a:t>
                      </a:r>
                      <a:endParaRPr lang="en-NL" sz="1050" kern="100">
                        <a:effectLst/>
                        <a:latin typeface="Aptos" panose="020B0004020202020204" pitchFamily="34" charset="0"/>
                        <a:ea typeface="Aptos" panose="020B0004020202020204" pitchFamily="34" charset="0"/>
                        <a:cs typeface="Times New Roman" panose="02020603050405020304" pitchFamily="18" charset="0"/>
                      </a:endParaRPr>
                    </a:p>
                  </a:txBody>
                  <a:tcPr marL="36000" marR="36000" marT="36000" marB="36000"/>
                </a:tc>
                <a:extLst>
                  <a:ext uri="{0D108BD9-81ED-4DB2-BD59-A6C34878D82A}">
                    <a16:rowId xmlns:a16="http://schemas.microsoft.com/office/drawing/2014/main" val="3099249554"/>
                  </a:ext>
                </a:extLst>
              </a:tr>
            </a:tbl>
          </a:graphicData>
        </a:graphic>
      </p:graphicFrame>
    </p:spTree>
    <p:extLst>
      <p:ext uri="{BB962C8B-B14F-4D97-AF65-F5344CB8AC3E}">
        <p14:creationId xmlns:p14="http://schemas.microsoft.com/office/powerpoint/2010/main" val="584203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0D4AFE3E-E7EA-CB7A-D357-B39D6184870A}"/>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0D4AFE3E-E7EA-CB7A-D357-B39D6184870A}"/>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11BA3DC-9C77-28A7-9E8D-ECB6B1428CE1}"/>
              </a:ext>
            </a:extLst>
          </p:cNvPr>
          <p:cNvSpPr>
            <a:spLocks noGrp="1"/>
          </p:cNvSpPr>
          <p:nvPr>
            <p:ph type="title"/>
          </p:nvPr>
        </p:nvSpPr>
        <p:spPr/>
        <p:txBody>
          <a:bodyPr vert="horz" rIns="0"/>
          <a:lstStyle/>
          <a:p>
            <a:r>
              <a:rPr lang="en-GB">
                <a:ea typeface="Verdana"/>
              </a:rPr>
              <a:t>Main Bulletins – SDAC Status Updates</a:t>
            </a:r>
            <a:endParaRPr lang="en-GB"/>
          </a:p>
        </p:txBody>
      </p:sp>
      <p:sp>
        <p:nvSpPr>
          <p:cNvPr id="3" name="Content Placeholder 2">
            <a:extLst>
              <a:ext uri="{FF2B5EF4-FFF2-40B4-BE49-F238E27FC236}">
                <a16:creationId xmlns:a16="http://schemas.microsoft.com/office/drawing/2014/main" id="{82736CEF-EFB3-B7D4-8A05-E90434C8119F}"/>
              </a:ext>
            </a:extLst>
          </p:cNvPr>
          <p:cNvSpPr>
            <a:spLocks noGrp="1"/>
          </p:cNvSpPr>
          <p:nvPr>
            <p:ph sz="quarter" idx="19"/>
          </p:nvPr>
        </p:nvSpPr>
        <p:spPr/>
        <p:txBody>
          <a:bodyPr/>
          <a:lstStyle/>
          <a:p>
            <a:r>
              <a:rPr lang="en-GB" sz="1200" b="1">
                <a:solidFill>
                  <a:prstClr val="black"/>
                </a:solidFill>
              </a:rPr>
              <a:t>SDAC Major</a:t>
            </a:r>
            <a:r>
              <a:rPr lang="en-GB" sz="1200" b="1" baseline="30000">
                <a:solidFill>
                  <a:prstClr val="black"/>
                </a:solidFill>
              </a:rPr>
              <a:t>1</a:t>
            </a:r>
            <a:r>
              <a:rPr lang="en-GB" sz="1200" b="1">
                <a:solidFill>
                  <a:prstClr val="black"/>
                </a:solidFill>
              </a:rPr>
              <a:t> incident 17/05 — Report from NEMO Committee</a:t>
            </a:r>
          </a:p>
          <a:p>
            <a:pPr lvl="1"/>
            <a:r>
              <a:rPr lang="en-GB" sz="1100"/>
              <a:t>The initial calculation was completed successfully at 12:41. However, the affected party’s preliminary confirmation was missing in PMB. The affected party confirmed an issue with portfolio allocation. The coordinator triggered the Market Coupling Incident Committee at 12:50. </a:t>
            </a:r>
          </a:p>
          <a:p>
            <a:pPr lvl="1"/>
            <a:r>
              <a:rPr lang="en-GB" sz="1100"/>
              <a:t>NEMOs sent out the SDAC_EXC_02 Delay in Market Coupling Results publication, notifying stakeholders of a delay in Market Coupling Results publication. </a:t>
            </a:r>
          </a:p>
          <a:p>
            <a:pPr lvl="1"/>
            <a:r>
              <a:rPr lang="en-GB" sz="1100"/>
              <a:t>At 13:10, UMM_01a Delay in final Market Coupling Results publication was sent by CORE parties to notify about further delay (UMM_01a shall become a central SDAC message from May 20 onwards). The affected party rejected the results in PMB at 13:33 and per procedure requested a new calculation, claiming Portfolio allocation issues. An erroneous preliminary confirmation at 13:35 led to unintended validation and partial publication of the preliminary results. </a:t>
            </a:r>
          </a:p>
          <a:p>
            <a:pPr lvl="1"/>
            <a:r>
              <a:rPr lang="en-GB" sz="1100"/>
              <a:t>The Market Coupling Session was restarted at 13:37, with a new calculation window set to 20 minutes. The coordinator instructed TSOs not to validate the initial results and confirmed that new results would follow the second calculation. </a:t>
            </a:r>
          </a:p>
          <a:p>
            <a:pPr lvl="1"/>
            <a:r>
              <a:rPr lang="en-GB" sz="1100"/>
              <a:t>At 13:50 NEMOs forwarded SDAC_EXC_03 Further delay of the Market Coupling Session – Risk of Full Decoupling message to the market and TSOs to initiate fallback allocation processes. </a:t>
            </a:r>
          </a:p>
          <a:p>
            <a:pPr lvl="1"/>
            <a:r>
              <a:rPr lang="en-GB" sz="1100"/>
              <a:t>The second calculation was completed at 14:05, and updated results were shared. Preliminary results were published to market at 14:19. At 14:30, the final results were published, concluding the incident management process.</a:t>
            </a:r>
          </a:p>
          <a:p>
            <a:pPr lvl="1"/>
            <a:r>
              <a:rPr lang="en-GB" sz="1100"/>
              <a:t>Following the incident caused by validation failures, additional test cases shall be defined to cover missing scenarios, including edge cases and invalid inputs. Testing activities shall be performed with higher frequency to ensure earlier detection of similar issues. The portfolio allocation process shall be enhanced to provide more detailed and structured logging. This improved logging will facilitate faster diagnosis and resolution of incidents by providing clearer traceability.</a:t>
            </a:r>
          </a:p>
          <a:p>
            <a:pPr lvl="1"/>
            <a:r>
              <a:rPr lang="en-GB" sz="1100"/>
              <a:t>With respect to the wrongfully published preliminary results, implementation of additional checks of preliminary confirmations directly in PMB shall be investigated together with the service provider.</a:t>
            </a:r>
          </a:p>
          <a:p>
            <a:pPr lvl="1"/>
            <a:r>
              <a:rPr lang="en-GB" sz="1100"/>
              <a:t>From procedural point of view, the discussion has been initiated on introducing additional operational messages, to provide more clarity and comfort to the market, especially around the critical timings, such as 14:20 (FD deadline).</a:t>
            </a:r>
          </a:p>
          <a:p>
            <a:endParaRPr lang="en-GB" sz="1200"/>
          </a:p>
          <a:p>
            <a:endParaRPr lang="en-GB"/>
          </a:p>
        </p:txBody>
      </p:sp>
      <p:sp>
        <p:nvSpPr>
          <p:cNvPr id="4" name="Text Placeholder 3">
            <a:extLst>
              <a:ext uri="{FF2B5EF4-FFF2-40B4-BE49-F238E27FC236}">
                <a16:creationId xmlns:a16="http://schemas.microsoft.com/office/drawing/2014/main" id="{4CACE921-EFEB-6F0F-B0EC-45AE8296F72B}"/>
              </a:ext>
            </a:extLst>
          </p:cNvPr>
          <p:cNvSpPr>
            <a:spLocks noGrp="1"/>
          </p:cNvSpPr>
          <p:nvPr>
            <p:ph type="body" sz="quarter" idx="20"/>
          </p:nvPr>
        </p:nvSpPr>
        <p:spPr/>
        <p:txBody>
          <a:bodyPr/>
          <a:lstStyle/>
          <a:p>
            <a:r>
              <a:rPr lang="en-US">
                <a:ea typeface="Verdana"/>
              </a:rPr>
              <a:t>SDAC Incidents</a:t>
            </a:r>
          </a:p>
          <a:p>
            <a:endParaRPr lang="en-GB"/>
          </a:p>
        </p:txBody>
      </p:sp>
      <p:sp>
        <p:nvSpPr>
          <p:cNvPr id="6" name="TextBox 5">
            <a:extLst>
              <a:ext uri="{FF2B5EF4-FFF2-40B4-BE49-F238E27FC236}">
                <a16:creationId xmlns:a16="http://schemas.microsoft.com/office/drawing/2014/main" id="{754D9BCA-4428-14A4-B623-7CC208FC8CDD}"/>
              </a:ext>
            </a:extLst>
          </p:cNvPr>
          <p:cNvSpPr txBox="1"/>
          <p:nvPr/>
        </p:nvSpPr>
        <p:spPr>
          <a:xfrm>
            <a:off x="469075" y="6409752"/>
            <a:ext cx="8425543" cy="338554"/>
          </a:xfrm>
          <a:prstGeom prst="rect">
            <a:avLst/>
          </a:prstGeom>
          <a:noFill/>
        </p:spPr>
        <p:txBody>
          <a:bodyPr wrap="square" rtlCol="0">
            <a:spAutoFit/>
          </a:bodyPr>
          <a:lstStyle/>
          <a:p>
            <a:r>
              <a:rPr lang="en-GB" sz="800"/>
              <a:t>1. By “Major Incident” we understand an incident which either led to a SDAC Partial or Full Decoupling or which at least created a risk of Partial or Full Decoupling.</a:t>
            </a:r>
          </a:p>
        </p:txBody>
      </p:sp>
    </p:spTree>
    <p:extLst>
      <p:ext uri="{BB962C8B-B14F-4D97-AF65-F5344CB8AC3E}">
        <p14:creationId xmlns:p14="http://schemas.microsoft.com/office/powerpoint/2010/main" val="3810643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B5AF1D4-B7C1-03CB-B190-62A870FE3C64}"/>
              </a:ext>
            </a:extLst>
          </p:cNvPr>
          <p:cNvGraphicFramePr>
            <a:graphicFrameLocks/>
          </p:cNvGraphicFramePr>
          <p:nvPr>
            <p:custDataLst>
              <p:tags r:id="rId1"/>
            </p:custDataLst>
            <p:extLst>
              <p:ext uri="{D42A27DB-BD31-4B8C-83A1-F6EECF244321}">
                <p14:modId xmlns:p14="http://schemas.microsoft.com/office/powerpoint/2010/main" val="25576416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DB5AF1D4-B7C1-03CB-B190-62A870FE3C64}"/>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C478288-AF54-9DB1-FF12-45C824383FB8}"/>
              </a:ext>
            </a:extLst>
          </p:cNvPr>
          <p:cNvSpPr>
            <a:spLocks noGrp="1"/>
          </p:cNvSpPr>
          <p:nvPr>
            <p:ph type="ctrTitle"/>
          </p:nvPr>
        </p:nvSpPr>
        <p:spPr/>
        <p:txBody>
          <a:bodyPr vert="horz"/>
          <a:lstStyle/>
          <a:p>
            <a:r>
              <a:rPr lang="en-GB"/>
              <a:t>SIDC</a:t>
            </a:r>
          </a:p>
        </p:txBody>
      </p:sp>
    </p:spTree>
    <p:extLst>
      <p:ext uri="{BB962C8B-B14F-4D97-AF65-F5344CB8AC3E}">
        <p14:creationId xmlns:p14="http://schemas.microsoft.com/office/powerpoint/2010/main" val="748846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A71DF0B-EF90-7DF8-BDFC-569A8A83C294}"/>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E4DBCFA-5A2E-5AED-1D47-DC15FA98AD79}"/>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654A7CB2-B87C-3DF0-8E3E-5B40219FD927}"/>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E8056078-5217-02CE-1DB1-CC0B335289C5}"/>
              </a:ext>
            </a:extLst>
          </p:cNvPr>
          <p:cNvSpPr>
            <a:spLocks noGrp="1"/>
          </p:cNvSpPr>
          <p:nvPr>
            <p:ph type="title"/>
          </p:nvPr>
        </p:nvSpPr>
        <p:spPr/>
        <p:txBody>
          <a:bodyPr vert="horz" rIns="0"/>
          <a:lstStyle/>
          <a:p>
            <a:r>
              <a:rPr lang="en-GB"/>
              <a:t>Main Bulletins – SIDC Status Updates </a:t>
            </a:r>
          </a:p>
        </p:txBody>
      </p:sp>
      <p:sp>
        <p:nvSpPr>
          <p:cNvPr id="4" name="Content Placeholder 3">
            <a:extLst>
              <a:ext uri="{FF2B5EF4-FFF2-40B4-BE49-F238E27FC236}">
                <a16:creationId xmlns:a16="http://schemas.microsoft.com/office/drawing/2014/main" id="{D4DD87D7-EAB8-42CD-54DD-183DE72F9D8A}"/>
              </a:ext>
            </a:extLst>
          </p:cNvPr>
          <p:cNvSpPr>
            <a:spLocks noGrp="1"/>
          </p:cNvSpPr>
          <p:nvPr>
            <p:ph sz="quarter" idx="19"/>
          </p:nvPr>
        </p:nvSpPr>
        <p:spPr>
          <a:xfrm>
            <a:off x="515939" y="1375577"/>
            <a:ext cx="6407375" cy="3804785"/>
          </a:xfrm>
        </p:spPr>
        <p:txBody>
          <a:bodyPr/>
          <a:lstStyle/>
          <a:p>
            <a:pPr marL="0" lvl="1" indent="0" algn="just">
              <a:buNone/>
              <a:defRPr/>
            </a:pPr>
            <a:r>
              <a:rPr lang="en-GB" sz="1600" b="1">
                <a:solidFill>
                  <a:prstClr val="black"/>
                </a:solidFill>
                <a:latin typeface="Verdana"/>
              </a:rPr>
              <a:t>XBID R5.0 went live successfully</a:t>
            </a:r>
            <a:endParaRPr lang="en-GB" sz="1600">
              <a:solidFill>
                <a:prstClr val="black"/>
              </a:solidFill>
              <a:ea typeface="Verdana"/>
            </a:endParaRPr>
          </a:p>
          <a:p>
            <a:pPr marL="179070" lvl="1" indent="-179070" algn="just">
              <a:defRPr/>
            </a:pPr>
            <a:r>
              <a:rPr lang="en-GB">
                <a:solidFill>
                  <a:prstClr val="black"/>
                </a:solidFill>
              </a:rPr>
              <a:t>The go-live of the first large system release after IDAs focussed on performance, given the large increase in system usage and trades in SIDC.</a:t>
            </a:r>
          </a:p>
          <a:p>
            <a:pPr marL="179070" lvl="1" indent="-179070" algn="just">
              <a:defRPr/>
            </a:pPr>
            <a:r>
              <a:rPr lang="en-GB">
                <a:solidFill>
                  <a:prstClr val="black"/>
                </a:solidFill>
              </a:rPr>
              <a:t>The go-live was successful from an operational point of view, occurring without any incident.</a:t>
            </a:r>
          </a:p>
          <a:p>
            <a:pPr marL="179070" lvl="1" indent="-179070" algn="just">
              <a:defRPr/>
            </a:pPr>
            <a:r>
              <a:rPr lang="en-GB">
                <a:solidFill>
                  <a:prstClr val="black"/>
                </a:solidFill>
              </a:rPr>
              <a:t>After the go-live, a reduction in latencies was observed by market parties.</a:t>
            </a:r>
          </a:p>
          <a:p>
            <a:pPr marL="179070" lvl="1" indent="-179070" algn="just">
              <a:defRPr/>
            </a:pPr>
            <a:r>
              <a:rPr lang="en-GB">
                <a:solidFill>
                  <a:prstClr val="black"/>
                </a:solidFill>
              </a:rPr>
              <a:t>In the months following, the usage of XBID (in both orders and trades) continued to increase.</a:t>
            </a:r>
          </a:p>
          <a:p>
            <a:pPr marL="179070" lvl="1" indent="-179070" algn="just">
              <a:defRPr/>
            </a:pPr>
            <a:r>
              <a:rPr lang="en-GB">
                <a:solidFill>
                  <a:prstClr val="black"/>
                </a:solidFill>
              </a:rPr>
              <a:t>Even with this increased in usage, performance of the platform has been stable.</a:t>
            </a:r>
          </a:p>
        </p:txBody>
      </p:sp>
      <p:sp>
        <p:nvSpPr>
          <p:cNvPr id="5" name="Text Placeholder 4">
            <a:extLst>
              <a:ext uri="{FF2B5EF4-FFF2-40B4-BE49-F238E27FC236}">
                <a16:creationId xmlns:a16="http://schemas.microsoft.com/office/drawing/2014/main" id="{CB899D79-7835-7AAE-6064-DDE44253353C}"/>
              </a:ext>
            </a:extLst>
          </p:cNvPr>
          <p:cNvSpPr>
            <a:spLocks noGrp="1"/>
          </p:cNvSpPr>
          <p:nvPr>
            <p:ph type="body" sz="quarter" idx="20"/>
          </p:nvPr>
        </p:nvSpPr>
        <p:spPr/>
        <p:txBody>
          <a:bodyPr/>
          <a:lstStyle/>
          <a:p>
            <a:pPr algn="just"/>
            <a:r>
              <a:rPr lang="en-US"/>
              <a:t>XBID upgrade</a:t>
            </a:r>
          </a:p>
        </p:txBody>
      </p:sp>
      <p:pic>
        <p:nvPicPr>
          <p:cNvPr id="2" name="Picture 1">
            <a:extLst>
              <a:ext uri="{FF2B5EF4-FFF2-40B4-BE49-F238E27FC236}">
                <a16:creationId xmlns:a16="http://schemas.microsoft.com/office/drawing/2014/main" id="{5F53BC83-4311-C4B2-FEB7-695D2752C98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64164" y="1705402"/>
            <a:ext cx="4157228" cy="2097533"/>
          </a:xfrm>
          <a:prstGeom prst="rect">
            <a:avLst/>
          </a:prstGeom>
          <a:noFill/>
        </p:spPr>
      </p:pic>
      <p:cxnSp>
        <p:nvCxnSpPr>
          <p:cNvPr id="15" name="Straight Connector 14">
            <a:extLst>
              <a:ext uri="{FF2B5EF4-FFF2-40B4-BE49-F238E27FC236}">
                <a16:creationId xmlns:a16="http://schemas.microsoft.com/office/drawing/2014/main" id="{6435CE49-7DE1-699E-0B90-03C60CDD5434}"/>
              </a:ext>
            </a:extLst>
          </p:cNvPr>
          <p:cNvCxnSpPr>
            <a:cxnSpLocks/>
          </p:cNvCxnSpPr>
          <p:nvPr/>
        </p:nvCxnSpPr>
        <p:spPr>
          <a:xfrm>
            <a:off x="10635804" y="2422566"/>
            <a:ext cx="0" cy="928756"/>
          </a:xfrm>
          <a:prstGeom prst="line">
            <a:avLst/>
          </a:prstGeom>
          <a:ln>
            <a:solidFill>
              <a:schemeClr val="tx1">
                <a:lumMod val="50000"/>
                <a:lumOff val="50000"/>
              </a:schemeClr>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328EDA1-1C6C-2EC9-3C4B-866E788011A6}"/>
              </a:ext>
            </a:extLst>
          </p:cNvPr>
          <p:cNvSpPr txBox="1"/>
          <p:nvPr/>
        </p:nvSpPr>
        <p:spPr>
          <a:xfrm>
            <a:off x="9806731" y="2176345"/>
            <a:ext cx="829073" cy="246221"/>
          </a:xfrm>
          <a:prstGeom prst="rect">
            <a:avLst/>
          </a:prstGeom>
          <a:noFill/>
        </p:spPr>
        <p:txBody>
          <a:bodyPr wrap="none" rtlCol="0">
            <a:spAutoFit/>
          </a:bodyPr>
          <a:lstStyle/>
          <a:p>
            <a:r>
              <a:rPr lang="en-GB" sz="1000" b="1" i="1"/>
              <a:t>XBID 5.0</a:t>
            </a:r>
          </a:p>
        </p:txBody>
      </p:sp>
    </p:spTree>
    <p:extLst>
      <p:ext uri="{BB962C8B-B14F-4D97-AF65-F5344CB8AC3E}">
        <p14:creationId xmlns:p14="http://schemas.microsoft.com/office/powerpoint/2010/main" val="225918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C050DA4-A488-0A55-4AC7-D8BB794D413F}"/>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DA4E557-403E-759F-2306-C7F9903B5771}"/>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6" name="think-cell data - do not delete" hidden="1">
                        <a:extLst>
                          <a:ext uri="{FF2B5EF4-FFF2-40B4-BE49-F238E27FC236}">
                            <a16:creationId xmlns:a16="http://schemas.microsoft.com/office/drawing/2014/main" id="{9DA4E557-403E-759F-2306-C7F9903B5771}"/>
                          </a:ext>
                        </a:extLst>
                      </p:cNvPr>
                      <p:cNvPicPr/>
                      <p:nvPr/>
                    </p:nvPicPr>
                    <p:blipFill>
                      <a:blip r:embed="rId7"/>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F3915326-59A8-CE46-480B-517379E6BFC9}"/>
              </a:ext>
            </a:extLst>
          </p:cNvPr>
          <p:cNvSpPr>
            <a:spLocks noGrp="1"/>
          </p:cNvSpPr>
          <p:nvPr>
            <p:ph type="title"/>
          </p:nvPr>
        </p:nvSpPr>
        <p:spPr/>
        <p:txBody>
          <a:bodyPr vert="horz"/>
          <a:lstStyle/>
          <a:p>
            <a:r>
              <a:rPr lang="en-GB"/>
              <a:t>Main Bulletins – SIDC Status Updates </a:t>
            </a:r>
          </a:p>
        </p:txBody>
      </p:sp>
      <p:sp>
        <p:nvSpPr>
          <p:cNvPr id="4" name="Content Placeholder 3">
            <a:extLst>
              <a:ext uri="{FF2B5EF4-FFF2-40B4-BE49-F238E27FC236}">
                <a16:creationId xmlns:a16="http://schemas.microsoft.com/office/drawing/2014/main" id="{43DDD7CD-327E-649F-6DC4-2129F48FD358}"/>
              </a:ext>
            </a:extLst>
          </p:cNvPr>
          <p:cNvSpPr>
            <a:spLocks noGrp="1"/>
          </p:cNvSpPr>
          <p:nvPr>
            <p:ph sz="quarter" idx="19"/>
          </p:nvPr>
        </p:nvSpPr>
        <p:spPr>
          <a:xfrm>
            <a:off x="515939" y="1375577"/>
            <a:ext cx="7215962" cy="4429912"/>
          </a:xfrm>
        </p:spPr>
        <p:txBody>
          <a:bodyPr/>
          <a:lstStyle/>
          <a:p>
            <a:pPr marL="0" lvl="1" indent="0" algn="just">
              <a:buNone/>
              <a:defRPr/>
            </a:pPr>
            <a:r>
              <a:rPr lang="en-GB" b="1">
                <a:solidFill>
                  <a:prstClr val="black"/>
                </a:solidFill>
              </a:rPr>
              <a:t>NEMOs and TSOs have agreed on several corrective measures, with 2 more under investigation</a:t>
            </a:r>
          </a:p>
          <a:p>
            <a:pPr marL="106680" lvl="1" indent="-179070" algn="just">
              <a:defRPr/>
            </a:pPr>
            <a:r>
              <a:rPr lang="en-GB">
                <a:solidFill>
                  <a:prstClr val="black"/>
                </a:solidFill>
              </a:rPr>
              <a:t>All stakeholders have been informed of the status of corrective measures in a paper published on 12/05.</a:t>
            </a:r>
          </a:p>
          <a:p>
            <a:pPr marL="176212" lvl="2" indent="0" algn="just">
              <a:buNone/>
              <a:defRPr/>
            </a:pPr>
            <a:endParaRPr lang="en-GB"/>
          </a:p>
          <a:p>
            <a:pPr marL="0" lvl="1" indent="0" algn="just">
              <a:buNone/>
              <a:defRPr/>
            </a:pPr>
            <a:r>
              <a:rPr lang="en-GB" b="1">
                <a:solidFill>
                  <a:prstClr val="black"/>
                </a:solidFill>
              </a:rPr>
              <a:t>Corrective measures — agreed:</a:t>
            </a:r>
          </a:p>
          <a:p>
            <a:pPr marL="106680" lvl="1" indent="-179070" algn="just">
              <a:defRPr/>
            </a:pPr>
            <a:r>
              <a:rPr lang="en-GB">
                <a:latin typeface="Verdana"/>
                <a:ea typeface="Verdana"/>
              </a:rPr>
              <a:t>Adjustment</a:t>
            </a:r>
            <a:r>
              <a:rPr lang="en-GB"/>
              <a:t> of </a:t>
            </a:r>
            <a:r>
              <a:rPr lang="en-GB">
                <a:solidFill>
                  <a:prstClr val="black"/>
                </a:solidFill>
              </a:rPr>
              <a:t>Price Tick Size</a:t>
            </a:r>
          </a:p>
          <a:p>
            <a:pPr marL="282892" lvl="2" indent="-179070" algn="just">
              <a:defRPr/>
            </a:pPr>
            <a:r>
              <a:rPr lang="en-GB">
                <a:solidFill>
                  <a:prstClr val="black"/>
                </a:solidFill>
              </a:rPr>
              <a:t>The testing with market parties has, on request of members, been extended to 11/09.</a:t>
            </a:r>
          </a:p>
          <a:p>
            <a:pPr marL="106680" lvl="1" indent="-179070" algn="just">
              <a:defRPr/>
            </a:pPr>
            <a:r>
              <a:rPr lang="en-GB">
                <a:solidFill>
                  <a:prstClr val="black"/>
                </a:solidFill>
              </a:rPr>
              <a:t>Decrease in Order Book Depth</a:t>
            </a:r>
          </a:p>
          <a:p>
            <a:pPr marL="282892" lvl="2" indent="-179070" algn="just">
              <a:defRPr/>
            </a:pPr>
            <a:r>
              <a:rPr lang="en-GB">
                <a:solidFill>
                  <a:prstClr val="black"/>
                </a:solidFill>
              </a:rPr>
              <a:t>Testing is ongoing at the time of writing (planned until 18/09)</a:t>
            </a:r>
          </a:p>
          <a:p>
            <a:pPr marL="0" lvl="1" indent="0" algn="just">
              <a:buNone/>
              <a:defRPr/>
            </a:pPr>
            <a:endParaRPr lang="en-GB">
              <a:solidFill>
                <a:prstClr val="black"/>
              </a:solidFill>
            </a:endParaRPr>
          </a:p>
          <a:p>
            <a:pPr marL="0" lvl="1" indent="0" algn="just">
              <a:buNone/>
              <a:defRPr/>
            </a:pPr>
            <a:r>
              <a:rPr lang="en-GB" b="1">
                <a:solidFill>
                  <a:prstClr val="black"/>
                </a:solidFill>
              </a:rPr>
              <a:t>Corrective measures — under investigation:</a:t>
            </a:r>
          </a:p>
          <a:p>
            <a:pPr marL="106680" lvl="1" indent="-179070" algn="just">
              <a:defRPr/>
            </a:pPr>
            <a:r>
              <a:rPr lang="en-GB">
                <a:solidFill>
                  <a:prstClr val="black"/>
                </a:solidFill>
              </a:rPr>
              <a:t>Order management measures</a:t>
            </a:r>
          </a:p>
          <a:p>
            <a:pPr marL="282892" lvl="2" indent="-179070" algn="just">
              <a:defRPr/>
            </a:pPr>
            <a:r>
              <a:rPr lang="en-GB">
                <a:solidFill>
                  <a:prstClr val="black"/>
                </a:solidFill>
              </a:rPr>
              <a:t>NEMOs want to ensure that no anticompetitive effects are enacted by order management measures. Therefore, a comprehensive legal review is conducted by an independent firm. This is ongoing.</a:t>
            </a:r>
          </a:p>
          <a:p>
            <a:pPr marL="0" lvl="1" indent="0" algn="just">
              <a:buNone/>
              <a:defRPr/>
            </a:pPr>
            <a:endParaRPr lang="en-GB"/>
          </a:p>
        </p:txBody>
      </p:sp>
      <p:sp>
        <p:nvSpPr>
          <p:cNvPr id="5" name="Text Placeholder 4">
            <a:extLst>
              <a:ext uri="{FF2B5EF4-FFF2-40B4-BE49-F238E27FC236}">
                <a16:creationId xmlns:a16="http://schemas.microsoft.com/office/drawing/2014/main" id="{260CE23F-5FBB-918D-DC6B-44A78500D0AC}"/>
              </a:ext>
            </a:extLst>
          </p:cNvPr>
          <p:cNvSpPr>
            <a:spLocks noGrp="1"/>
          </p:cNvSpPr>
          <p:nvPr>
            <p:ph type="body" sz="quarter" idx="20"/>
          </p:nvPr>
        </p:nvSpPr>
        <p:spPr/>
        <p:txBody>
          <a:bodyPr/>
          <a:lstStyle/>
          <a:p>
            <a:pPr algn="just"/>
            <a:r>
              <a:rPr lang="en-US"/>
              <a:t>Corrective Measures in XBID</a:t>
            </a:r>
          </a:p>
        </p:txBody>
      </p:sp>
      <p:grpSp>
        <p:nvGrpSpPr>
          <p:cNvPr id="2" name="Group 1">
            <a:extLst>
              <a:ext uri="{FF2B5EF4-FFF2-40B4-BE49-F238E27FC236}">
                <a16:creationId xmlns:a16="http://schemas.microsoft.com/office/drawing/2014/main" id="{1171645A-73B7-0D4E-B4EF-3C783D442B41}"/>
              </a:ext>
            </a:extLst>
          </p:cNvPr>
          <p:cNvGrpSpPr>
            <a:grpSpLocks noChangeAspect="1"/>
          </p:cNvGrpSpPr>
          <p:nvPr>
            <p:custDataLst>
              <p:tags r:id="rId2"/>
            </p:custDataLst>
          </p:nvPr>
        </p:nvGrpSpPr>
        <p:grpSpPr>
          <a:xfrm>
            <a:off x="3797908" y="2659063"/>
            <a:ext cx="254000" cy="254000"/>
            <a:chOff x="6096000" y="3429000"/>
            <a:chExt cx="254000" cy="254000"/>
          </a:xfrm>
        </p:grpSpPr>
        <p:sp>
          <p:nvSpPr>
            <p:cNvPr id="7" name="background">
              <a:extLst>
                <a:ext uri="{FF2B5EF4-FFF2-40B4-BE49-F238E27FC236}">
                  <a16:creationId xmlns:a16="http://schemas.microsoft.com/office/drawing/2014/main" id="{DC3473CA-4DDF-9AA7-44E7-DC3AC76F26E1}"/>
                </a:ext>
              </a:extLst>
            </p:cNvPr>
            <p:cNvSpPr/>
            <p:nvPr/>
          </p:nvSpPr>
          <p:spPr>
            <a:xfrm>
              <a:off x="6096000" y="3429000"/>
              <a:ext cx="254000" cy="254000"/>
            </a:xfrm>
            <a:prstGeom prst="roundRect">
              <a:avLst>
                <a:gd name="adj" fmla="val 0"/>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8" name="box">
              <a:extLst>
                <a:ext uri="{FF2B5EF4-FFF2-40B4-BE49-F238E27FC236}">
                  <a16:creationId xmlns:a16="http://schemas.microsoft.com/office/drawing/2014/main" id="{2ABE2A4A-FE87-0C8B-541B-F39166DAF16B}"/>
                </a:ext>
              </a:extLst>
            </p:cNvPr>
            <p:cNvSpPr/>
            <p:nvPr/>
          </p:nvSpPr>
          <p:spPr>
            <a:xfrm>
              <a:off x="6096000" y="3429000"/>
              <a:ext cx="254000" cy="254000"/>
            </a:xfrm>
            <a:prstGeom prst="roundRect">
              <a:avLst>
                <a:gd name="adj" fmla="val 0"/>
              </a:avLst>
            </a:prstGeom>
            <a:solidFill>
              <a:srgbClr val="FFFFFF"/>
            </a:solidFill>
            <a:ln w="9525">
              <a:solidFill>
                <a:srgbClr val="539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9" name="0">
              <a:extLst>
                <a:ext uri="{FF2B5EF4-FFF2-40B4-BE49-F238E27FC236}">
                  <a16:creationId xmlns:a16="http://schemas.microsoft.com/office/drawing/2014/main" id="{AE742680-125C-D216-02AD-9493BE7B9685}"/>
                </a:ext>
              </a:extLst>
            </p:cNvPr>
            <p:cNvSpPr/>
            <p:nvPr/>
          </p:nvSpPr>
          <p:spPr>
            <a:xfrm>
              <a:off x="6121400" y="3477244"/>
              <a:ext cx="203200" cy="157512"/>
            </a:xfrm>
            <a:custGeom>
              <a:avLst/>
              <a:gdLst>
                <a:gd name="connsiteX0" fmla="*/ 2306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 name="connsiteX0" fmla="*/ 2179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000" h="196890">
                  <a:moveTo>
                    <a:pt x="217969" y="0"/>
                  </a:moveTo>
                  <a:lnTo>
                    <a:pt x="254000" y="36032"/>
                  </a:lnTo>
                  <a:lnTo>
                    <a:pt x="92548" y="196890"/>
                  </a:lnTo>
                  <a:lnTo>
                    <a:pt x="0" y="104343"/>
                  </a:lnTo>
                  <a:lnTo>
                    <a:pt x="35135" y="69209"/>
                  </a:lnTo>
                  <a:lnTo>
                    <a:pt x="92571" y="126645"/>
                  </a:lnTo>
                  <a:close/>
                </a:path>
              </a:pathLst>
            </a:custGeom>
            <a:solidFill>
              <a:srgbClr val="539F5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10" name="Group 9">
            <a:extLst>
              <a:ext uri="{FF2B5EF4-FFF2-40B4-BE49-F238E27FC236}">
                <a16:creationId xmlns:a16="http://schemas.microsoft.com/office/drawing/2014/main" id="{BD67D736-7C69-4628-2C53-090427F1C4AE}"/>
              </a:ext>
            </a:extLst>
          </p:cNvPr>
          <p:cNvGrpSpPr>
            <a:grpSpLocks noChangeAspect="1"/>
          </p:cNvGrpSpPr>
          <p:nvPr>
            <p:custDataLst>
              <p:tags r:id="rId3"/>
            </p:custDataLst>
          </p:nvPr>
        </p:nvGrpSpPr>
        <p:grpSpPr>
          <a:xfrm>
            <a:off x="4981025" y="4597507"/>
            <a:ext cx="254000" cy="254000"/>
            <a:chOff x="2114550" y="2216769"/>
            <a:chExt cx="254000" cy="254000"/>
          </a:xfrm>
        </p:grpSpPr>
        <p:sp>
          <p:nvSpPr>
            <p:cNvPr id="11" name="background">
              <a:extLst>
                <a:ext uri="{FF2B5EF4-FFF2-40B4-BE49-F238E27FC236}">
                  <a16:creationId xmlns:a16="http://schemas.microsoft.com/office/drawing/2014/main" id="{6F9F34A2-5697-3435-E3CF-2C2B3F55B855}"/>
                </a:ext>
              </a:extLst>
            </p:cNvPr>
            <p:cNvSpPr/>
            <p:nvPr/>
          </p:nvSpPr>
          <p:spPr>
            <a:xfrm>
              <a:off x="2114550" y="2216769"/>
              <a:ext cx="254000" cy="254000"/>
            </a:xfrm>
            <a:prstGeom prst="roundRect">
              <a:avLst>
                <a:gd name="adj" fmla="val 0"/>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12" name="box">
              <a:extLst>
                <a:ext uri="{FF2B5EF4-FFF2-40B4-BE49-F238E27FC236}">
                  <a16:creationId xmlns:a16="http://schemas.microsoft.com/office/drawing/2014/main" id="{67256847-9280-4474-34D7-ED886E9AD452}"/>
                </a:ext>
              </a:extLst>
            </p:cNvPr>
            <p:cNvSpPr/>
            <p:nvPr/>
          </p:nvSpPr>
          <p:spPr>
            <a:xfrm>
              <a:off x="2114550" y="2216769"/>
              <a:ext cx="254000" cy="254000"/>
            </a:xfrm>
            <a:prstGeom prst="roundRect">
              <a:avLst>
                <a:gd name="adj" fmla="val 0"/>
              </a:avLst>
            </a:prstGeom>
            <a:solidFill>
              <a:srgbClr val="FFFFFF"/>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13" name="2">
              <a:extLst>
                <a:ext uri="{FF2B5EF4-FFF2-40B4-BE49-F238E27FC236}">
                  <a16:creationId xmlns:a16="http://schemas.microsoft.com/office/drawing/2014/main" id="{092F1386-D0B5-DBB8-5F5C-3887E99782FE}"/>
                </a:ext>
              </a:extLst>
            </p:cNvPr>
            <p:cNvSpPr/>
            <p:nvPr/>
          </p:nvSpPr>
          <p:spPr>
            <a:xfrm>
              <a:off x="2114550" y="2216769"/>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grpSp>
      <p:sp>
        <p:nvSpPr>
          <p:cNvPr id="18" name="TextBox 17">
            <a:extLst>
              <a:ext uri="{FF2B5EF4-FFF2-40B4-BE49-F238E27FC236}">
                <a16:creationId xmlns:a16="http://schemas.microsoft.com/office/drawing/2014/main" id="{F7ADA8BE-8762-CBCA-2AEC-FDD414E361B5}"/>
              </a:ext>
            </a:extLst>
          </p:cNvPr>
          <p:cNvSpPr txBox="1"/>
          <p:nvPr/>
        </p:nvSpPr>
        <p:spPr>
          <a:xfrm>
            <a:off x="8319911" y="5046366"/>
            <a:ext cx="2908383" cy="461665"/>
          </a:xfrm>
          <a:prstGeom prst="rect">
            <a:avLst/>
          </a:prstGeom>
          <a:noFill/>
        </p:spPr>
        <p:txBody>
          <a:bodyPr wrap="square" rtlCol="0">
            <a:spAutoFit/>
          </a:bodyPr>
          <a:lstStyle/>
          <a:p>
            <a:r>
              <a:rPr lang="en-GB" sz="1200" b="1" i="1"/>
              <a:t>Available on </a:t>
            </a:r>
            <a:r>
              <a:rPr lang="en-GB" sz="1200" b="1" i="1">
                <a:solidFill>
                  <a:srgbClr val="00B0F0"/>
                </a:solidFill>
                <a:hlinkClick r:id="rId8">
                  <a:extLst>
                    <a:ext uri="{A12FA001-AC4F-418D-AE19-62706E023703}">
                      <ahyp:hlinkClr xmlns:ahyp="http://schemas.microsoft.com/office/drawing/2018/hyperlinkcolor" val="tx"/>
                    </a:ext>
                  </a:extLst>
                </a:hlinkClick>
              </a:rPr>
              <a:t>ENTSO-E</a:t>
            </a:r>
            <a:r>
              <a:rPr lang="en-GB" sz="1200" b="1" i="1"/>
              <a:t> and </a:t>
            </a:r>
            <a:r>
              <a:rPr lang="en-GB" sz="1200" b="1" i="1">
                <a:solidFill>
                  <a:srgbClr val="00B0F0"/>
                </a:solidFill>
                <a:hlinkClick r:id="rId9">
                  <a:extLst>
                    <a:ext uri="{A12FA001-AC4F-418D-AE19-62706E023703}">
                      <ahyp:hlinkClr xmlns:ahyp="http://schemas.microsoft.com/office/drawing/2018/hyperlinkcolor" val="tx"/>
                    </a:ext>
                  </a:extLst>
                </a:hlinkClick>
              </a:rPr>
              <a:t>NEMO Committee</a:t>
            </a:r>
            <a:r>
              <a:rPr lang="en-GB" sz="1200" b="1" i="1">
                <a:solidFill>
                  <a:srgbClr val="00B0F0"/>
                </a:solidFill>
              </a:rPr>
              <a:t> </a:t>
            </a:r>
            <a:r>
              <a:rPr lang="en-GB" sz="1200" b="1" i="1"/>
              <a:t>websites</a:t>
            </a:r>
          </a:p>
        </p:txBody>
      </p:sp>
      <p:pic>
        <p:nvPicPr>
          <p:cNvPr id="25" name="Picture 24">
            <a:extLst>
              <a:ext uri="{FF2B5EF4-FFF2-40B4-BE49-F238E27FC236}">
                <a16:creationId xmlns:a16="http://schemas.microsoft.com/office/drawing/2014/main" id="{5AD3C332-C185-C7E5-61FF-EBFE760D10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03620" y="1375577"/>
            <a:ext cx="2736554" cy="3708933"/>
          </a:xfrm>
          <a:prstGeom prst="rect">
            <a:avLst/>
          </a:prstGeom>
        </p:spPr>
      </p:pic>
    </p:spTree>
    <p:extLst>
      <p:ext uri="{BB962C8B-B14F-4D97-AF65-F5344CB8AC3E}">
        <p14:creationId xmlns:p14="http://schemas.microsoft.com/office/powerpoint/2010/main" val="4065960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0F1A9CB-7550-5748-001A-2EBC95714A9E}"/>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54A7CB2-B87C-3DF0-8E3E-5B40219FD927}"/>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7" imgW="7772400" imgH="10058400" progId="TCLayout.ActiveDocument.1">
                  <p:embed/>
                </p:oleObj>
              </mc:Choice>
              <mc:Fallback>
                <p:oleObj name="thinkcell Slide" r:id="rId7" imgW="7772400" imgH="10058400" progId="TCLayout.ActiveDocument.1">
                  <p:embed/>
                  <p:pic>
                    <p:nvPicPr>
                      <p:cNvPr id="6" name="think-cell data - do not delete" hidden="1">
                        <a:extLst>
                          <a:ext uri="{FF2B5EF4-FFF2-40B4-BE49-F238E27FC236}">
                            <a16:creationId xmlns:a16="http://schemas.microsoft.com/office/drawing/2014/main" id="{654A7CB2-B87C-3DF0-8E3E-5B40219FD927}"/>
                          </a:ext>
                        </a:extLst>
                      </p:cNvPr>
                      <p:cNvPicPr/>
                      <p:nvPr/>
                    </p:nvPicPr>
                    <p:blipFill>
                      <a:blip r:embed="rId8"/>
                      <a:stretch>
                        <a:fillRect/>
                      </a:stretch>
                    </p:blipFill>
                    <p:spPr>
                      <a:xfrm>
                        <a:off x="1588" y="1588"/>
                        <a:ext cx="1227"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73D028E-5613-BC8B-F1FB-1F6C4FACC298}"/>
              </a:ext>
            </a:extLst>
          </p:cNvPr>
          <p:cNvSpPr>
            <a:spLocks noGrp="1"/>
          </p:cNvSpPr>
          <p:nvPr>
            <p:ph type="title"/>
          </p:nvPr>
        </p:nvSpPr>
        <p:spPr/>
        <p:txBody>
          <a:bodyPr vert="horz"/>
          <a:lstStyle/>
          <a:p>
            <a:r>
              <a:rPr lang="en-GB"/>
              <a:t>Main Bulletins – SIDC Status Updates </a:t>
            </a:r>
          </a:p>
        </p:txBody>
      </p:sp>
      <p:sp>
        <p:nvSpPr>
          <p:cNvPr id="4" name="Content Placeholder 3">
            <a:extLst>
              <a:ext uri="{FF2B5EF4-FFF2-40B4-BE49-F238E27FC236}">
                <a16:creationId xmlns:a16="http://schemas.microsoft.com/office/drawing/2014/main" id="{3561F8B7-D8A9-B3F7-4EE1-F64968FDAB72}"/>
              </a:ext>
            </a:extLst>
          </p:cNvPr>
          <p:cNvSpPr>
            <a:spLocks noGrp="1"/>
          </p:cNvSpPr>
          <p:nvPr>
            <p:ph sz="quarter" idx="19"/>
          </p:nvPr>
        </p:nvSpPr>
        <p:spPr>
          <a:xfrm>
            <a:off x="515938" y="1375577"/>
            <a:ext cx="11160125" cy="3804785"/>
          </a:xfrm>
        </p:spPr>
        <p:txBody>
          <a:bodyPr/>
          <a:lstStyle/>
          <a:p>
            <a:pPr marL="0" lvl="1" indent="0" algn="just">
              <a:buNone/>
              <a:defRPr/>
            </a:pPr>
            <a:r>
              <a:rPr lang="en-GB" sz="1600" b="1">
                <a:solidFill>
                  <a:prstClr val="black"/>
                </a:solidFill>
                <a:latin typeface="Verdana"/>
              </a:rPr>
              <a:t>Reminder of status flow-based in IDAs</a:t>
            </a:r>
            <a:endParaRPr lang="en-GB" sz="1600">
              <a:solidFill>
                <a:prstClr val="black"/>
              </a:solidFill>
              <a:ea typeface="Verdana"/>
            </a:endParaRPr>
          </a:p>
          <a:p>
            <a:pPr marL="179070" lvl="1" indent="-179070" algn="just">
              <a:defRPr/>
            </a:pPr>
            <a:r>
              <a:rPr lang="en-GB">
                <a:solidFill>
                  <a:prstClr val="black"/>
                </a:solidFill>
              </a:rPr>
              <a:t>Design phase - completed </a:t>
            </a:r>
          </a:p>
          <a:p>
            <a:pPr marL="179070" lvl="1" indent="-179070" algn="just">
              <a:defRPr/>
            </a:pPr>
            <a:r>
              <a:rPr lang="en-GB">
                <a:solidFill>
                  <a:prstClr val="black"/>
                </a:solidFill>
              </a:rPr>
              <a:t>Implementation phase - planned and started</a:t>
            </a:r>
          </a:p>
          <a:p>
            <a:pPr marL="354965" lvl="2" indent="-179070" algn="just">
              <a:defRPr/>
            </a:pPr>
            <a:r>
              <a:rPr lang="en-GB">
                <a:solidFill>
                  <a:prstClr val="black"/>
                </a:solidFill>
              </a:rPr>
              <a:t>XBID R6.0 (FB in IDA) was extended with CMM module infrastructure changes addressing performance impact of FB in IDA foreseen by the XBID provider.</a:t>
            </a:r>
            <a:endParaRPr lang="en-GB">
              <a:solidFill>
                <a:prstClr val="black"/>
              </a:solidFill>
              <a:ea typeface="Verdana"/>
            </a:endParaRPr>
          </a:p>
          <a:p>
            <a:pPr marL="179070" lvl="1" indent="-179070" algn="just">
              <a:defRPr/>
            </a:pPr>
            <a:r>
              <a:rPr lang="en-GB">
                <a:solidFill>
                  <a:prstClr val="black"/>
                </a:solidFill>
              </a:rPr>
              <a:t>Testing phase</a:t>
            </a:r>
          </a:p>
          <a:p>
            <a:pPr marL="354965" lvl="2" indent="-179070" algn="just">
              <a:defRPr/>
            </a:pPr>
            <a:r>
              <a:rPr lang="en-GB">
                <a:solidFill>
                  <a:prstClr val="black"/>
                </a:solidFill>
              </a:rPr>
              <a:t>Detailed planning is prepared considering XBID R5.1 (performance and other improvements) and R6.0 (FB in IDA) simultaneous testing.</a:t>
            </a:r>
            <a:endParaRPr lang="en-GB">
              <a:solidFill>
                <a:prstClr val="black"/>
              </a:solidFill>
              <a:ea typeface="Verdana"/>
            </a:endParaRPr>
          </a:p>
          <a:p>
            <a:pPr marL="354965" lvl="2" indent="-179070" algn="just">
              <a:defRPr/>
            </a:pPr>
            <a:r>
              <a:rPr lang="en-GB">
                <a:solidFill>
                  <a:prstClr val="black"/>
                </a:solidFill>
                <a:ea typeface="Verdana"/>
              </a:rPr>
              <a:t>Member testing is expected to take place in period October 2027 and go-live in the month after.</a:t>
            </a:r>
            <a:endParaRPr lang="en-GB">
              <a:solidFill>
                <a:prstClr val="black"/>
              </a:solidFill>
            </a:endParaRPr>
          </a:p>
          <a:p>
            <a:pPr marL="0" lvl="1" indent="0" algn="just">
              <a:buNone/>
              <a:defRPr/>
            </a:pPr>
            <a:r>
              <a:rPr lang="en-US" sz="1600" b="1">
                <a:solidFill>
                  <a:prstClr val="black"/>
                </a:solidFill>
                <a:latin typeface="Verdana"/>
              </a:rPr>
              <a:t>As implementation is ongoing, there are no major updates to be provided</a:t>
            </a:r>
          </a:p>
        </p:txBody>
      </p:sp>
      <p:sp>
        <p:nvSpPr>
          <p:cNvPr id="5" name="Text Placeholder 4">
            <a:extLst>
              <a:ext uri="{FF2B5EF4-FFF2-40B4-BE49-F238E27FC236}">
                <a16:creationId xmlns:a16="http://schemas.microsoft.com/office/drawing/2014/main" id="{4919C821-5F18-A55C-A465-44DEAFCDB1CB}"/>
              </a:ext>
            </a:extLst>
          </p:cNvPr>
          <p:cNvSpPr>
            <a:spLocks noGrp="1"/>
          </p:cNvSpPr>
          <p:nvPr>
            <p:ph type="body" sz="quarter" idx="20"/>
          </p:nvPr>
        </p:nvSpPr>
        <p:spPr/>
        <p:txBody>
          <a:bodyPr/>
          <a:lstStyle/>
          <a:p>
            <a:pPr algn="just"/>
            <a:r>
              <a:rPr lang="en-US"/>
              <a:t>Flow-Based in SIDC</a:t>
            </a:r>
          </a:p>
        </p:txBody>
      </p:sp>
      <p:grpSp>
        <p:nvGrpSpPr>
          <p:cNvPr id="10" name="Group 9">
            <a:extLst>
              <a:ext uri="{FF2B5EF4-FFF2-40B4-BE49-F238E27FC236}">
                <a16:creationId xmlns:a16="http://schemas.microsoft.com/office/drawing/2014/main" id="{D2BC7386-FC1C-6445-7B18-805188F002C5}"/>
              </a:ext>
            </a:extLst>
          </p:cNvPr>
          <p:cNvGrpSpPr>
            <a:grpSpLocks noChangeAspect="1"/>
          </p:cNvGrpSpPr>
          <p:nvPr>
            <p:custDataLst>
              <p:tags r:id="rId2"/>
            </p:custDataLst>
          </p:nvPr>
        </p:nvGrpSpPr>
        <p:grpSpPr>
          <a:xfrm>
            <a:off x="3114675" y="1629394"/>
            <a:ext cx="254000" cy="254000"/>
            <a:chOff x="6096000" y="3429000"/>
            <a:chExt cx="254000" cy="254000"/>
          </a:xfrm>
        </p:grpSpPr>
        <p:sp>
          <p:nvSpPr>
            <p:cNvPr id="7" name="background">
              <a:extLst>
                <a:ext uri="{FF2B5EF4-FFF2-40B4-BE49-F238E27FC236}">
                  <a16:creationId xmlns:a16="http://schemas.microsoft.com/office/drawing/2014/main" id="{227749B6-5F3D-C33F-23AD-534EAD9473E2}"/>
                </a:ext>
              </a:extLst>
            </p:cNvPr>
            <p:cNvSpPr/>
            <p:nvPr/>
          </p:nvSpPr>
          <p:spPr>
            <a:xfrm>
              <a:off x="6096000" y="3429000"/>
              <a:ext cx="254000" cy="254000"/>
            </a:xfrm>
            <a:prstGeom prst="roundRect">
              <a:avLst>
                <a:gd name="adj" fmla="val 0"/>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8" name="box">
              <a:extLst>
                <a:ext uri="{FF2B5EF4-FFF2-40B4-BE49-F238E27FC236}">
                  <a16:creationId xmlns:a16="http://schemas.microsoft.com/office/drawing/2014/main" id="{E2966B9A-9E4A-0864-4611-8C4C351A7C9B}"/>
                </a:ext>
              </a:extLst>
            </p:cNvPr>
            <p:cNvSpPr/>
            <p:nvPr/>
          </p:nvSpPr>
          <p:spPr>
            <a:xfrm>
              <a:off x="6096000" y="3429000"/>
              <a:ext cx="254000" cy="254000"/>
            </a:xfrm>
            <a:prstGeom prst="roundRect">
              <a:avLst>
                <a:gd name="adj" fmla="val 0"/>
              </a:avLst>
            </a:prstGeom>
            <a:solidFill>
              <a:srgbClr val="FFFFFF"/>
            </a:solidFill>
            <a:ln w="9525">
              <a:solidFill>
                <a:srgbClr val="539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9" name="0">
              <a:extLst>
                <a:ext uri="{FF2B5EF4-FFF2-40B4-BE49-F238E27FC236}">
                  <a16:creationId xmlns:a16="http://schemas.microsoft.com/office/drawing/2014/main" id="{BE3700A9-9EA5-93AA-CE2E-799B72351C95}"/>
                </a:ext>
              </a:extLst>
            </p:cNvPr>
            <p:cNvSpPr/>
            <p:nvPr/>
          </p:nvSpPr>
          <p:spPr>
            <a:xfrm>
              <a:off x="6121400" y="3477244"/>
              <a:ext cx="203200" cy="157512"/>
            </a:xfrm>
            <a:custGeom>
              <a:avLst/>
              <a:gdLst>
                <a:gd name="connsiteX0" fmla="*/ 2306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 name="connsiteX0" fmla="*/ 2179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000" h="196890">
                  <a:moveTo>
                    <a:pt x="217969" y="0"/>
                  </a:moveTo>
                  <a:lnTo>
                    <a:pt x="254000" y="36032"/>
                  </a:lnTo>
                  <a:lnTo>
                    <a:pt x="92548" y="196890"/>
                  </a:lnTo>
                  <a:lnTo>
                    <a:pt x="0" y="104343"/>
                  </a:lnTo>
                  <a:lnTo>
                    <a:pt x="35135" y="69209"/>
                  </a:lnTo>
                  <a:lnTo>
                    <a:pt x="92571" y="126645"/>
                  </a:lnTo>
                  <a:close/>
                </a:path>
              </a:pathLst>
            </a:custGeom>
            <a:solidFill>
              <a:srgbClr val="539F5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11" name="Group 10">
            <a:extLst>
              <a:ext uri="{FF2B5EF4-FFF2-40B4-BE49-F238E27FC236}">
                <a16:creationId xmlns:a16="http://schemas.microsoft.com/office/drawing/2014/main" id="{0174FF4B-DCD1-1B8A-B2DA-42A57D2B2E09}"/>
              </a:ext>
            </a:extLst>
          </p:cNvPr>
          <p:cNvGrpSpPr>
            <a:grpSpLocks noChangeAspect="1"/>
          </p:cNvGrpSpPr>
          <p:nvPr>
            <p:custDataLst>
              <p:tags r:id="rId3"/>
            </p:custDataLst>
          </p:nvPr>
        </p:nvGrpSpPr>
        <p:grpSpPr>
          <a:xfrm>
            <a:off x="4752163" y="1901318"/>
            <a:ext cx="254000" cy="254000"/>
            <a:chOff x="6096000" y="3429000"/>
            <a:chExt cx="254000" cy="254000"/>
          </a:xfrm>
        </p:grpSpPr>
        <p:sp>
          <p:nvSpPr>
            <p:cNvPr id="12" name="background">
              <a:extLst>
                <a:ext uri="{FF2B5EF4-FFF2-40B4-BE49-F238E27FC236}">
                  <a16:creationId xmlns:a16="http://schemas.microsoft.com/office/drawing/2014/main" id="{ED70021A-682D-1D86-B444-D99F79DB5DC8}"/>
                </a:ext>
              </a:extLst>
            </p:cNvPr>
            <p:cNvSpPr/>
            <p:nvPr/>
          </p:nvSpPr>
          <p:spPr>
            <a:xfrm>
              <a:off x="6096000" y="3429000"/>
              <a:ext cx="254000" cy="254000"/>
            </a:xfrm>
            <a:prstGeom prst="roundRect">
              <a:avLst>
                <a:gd name="adj" fmla="val 0"/>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13" name="box">
              <a:extLst>
                <a:ext uri="{FF2B5EF4-FFF2-40B4-BE49-F238E27FC236}">
                  <a16:creationId xmlns:a16="http://schemas.microsoft.com/office/drawing/2014/main" id="{4ACBAD45-9414-FE22-88C0-012C3B005E54}"/>
                </a:ext>
              </a:extLst>
            </p:cNvPr>
            <p:cNvSpPr/>
            <p:nvPr/>
          </p:nvSpPr>
          <p:spPr>
            <a:xfrm>
              <a:off x="6096000" y="3429000"/>
              <a:ext cx="254000" cy="254000"/>
            </a:xfrm>
            <a:prstGeom prst="roundRect">
              <a:avLst>
                <a:gd name="adj" fmla="val 0"/>
              </a:avLst>
            </a:prstGeom>
            <a:solidFill>
              <a:srgbClr val="FFFFFF"/>
            </a:solidFill>
            <a:ln w="9525">
              <a:solidFill>
                <a:srgbClr val="539F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14" name="0">
              <a:extLst>
                <a:ext uri="{FF2B5EF4-FFF2-40B4-BE49-F238E27FC236}">
                  <a16:creationId xmlns:a16="http://schemas.microsoft.com/office/drawing/2014/main" id="{EB5DE29B-F33A-125E-1241-FFCCE9BFDE0B}"/>
                </a:ext>
              </a:extLst>
            </p:cNvPr>
            <p:cNvSpPr/>
            <p:nvPr/>
          </p:nvSpPr>
          <p:spPr>
            <a:xfrm>
              <a:off x="6121400" y="3477244"/>
              <a:ext cx="203200" cy="157512"/>
            </a:xfrm>
            <a:custGeom>
              <a:avLst/>
              <a:gdLst>
                <a:gd name="connsiteX0" fmla="*/ 2306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 name="connsiteX0" fmla="*/ 217969 w 254000"/>
                <a:gd name="connsiteY0" fmla="*/ 0 h 196890"/>
                <a:gd name="connsiteX1" fmla="*/ 254000 w 254000"/>
                <a:gd name="connsiteY1" fmla="*/ 36032 h 196890"/>
                <a:gd name="connsiteX2" fmla="*/ 92548 w 254000"/>
                <a:gd name="connsiteY2" fmla="*/ 196890 h 196890"/>
                <a:gd name="connsiteX3" fmla="*/ 0 w 254000"/>
                <a:gd name="connsiteY3" fmla="*/ 104343 h 196890"/>
                <a:gd name="connsiteX4" fmla="*/ 35135 w 254000"/>
                <a:gd name="connsiteY4" fmla="*/ 69209 h 196890"/>
                <a:gd name="connsiteX5" fmla="*/ 92571 w 254000"/>
                <a:gd name="connsiteY5" fmla="*/ 126645 h 19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000" h="196890">
                  <a:moveTo>
                    <a:pt x="217969" y="0"/>
                  </a:moveTo>
                  <a:lnTo>
                    <a:pt x="254000" y="36032"/>
                  </a:lnTo>
                  <a:lnTo>
                    <a:pt x="92548" y="196890"/>
                  </a:lnTo>
                  <a:lnTo>
                    <a:pt x="0" y="104343"/>
                  </a:lnTo>
                  <a:lnTo>
                    <a:pt x="35135" y="69209"/>
                  </a:lnTo>
                  <a:lnTo>
                    <a:pt x="92571" y="126645"/>
                  </a:lnTo>
                  <a:close/>
                </a:path>
              </a:pathLst>
            </a:custGeom>
            <a:solidFill>
              <a:srgbClr val="539F51"/>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grpSp>
      <p:grpSp>
        <p:nvGrpSpPr>
          <p:cNvPr id="22" name="Group 21">
            <a:extLst>
              <a:ext uri="{FF2B5EF4-FFF2-40B4-BE49-F238E27FC236}">
                <a16:creationId xmlns:a16="http://schemas.microsoft.com/office/drawing/2014/main" id="{EA1335CE-4F16-3603-25CF-5910258D11D7}"/>
              </a:ext>
            </a:extLst>
          </p:cNvPr>
          <p:cNvGrpSpPr>
            <a:grpSpLocks noChangeAspect="1"/>
          </p:cNvGrpSpPr>
          <p:nvPr>
            <p:custDataLst>
              <p:tags r:id="rId4"/>
            </p:custDataLst>
          </p:nvPr>
        </p:nvGrpSpPr>
        <p:grpSpPr>
          <a:xfrm>
            <a:off x="2065911" y="2694449"/>
            <a:ext cx="254000" cy="254000"/>
            <a:chOff x="2114550" y="2216769"/>
            <a:chExt cx="254000" cy="254000"/>
          </a:xfrm>
        </p:grpSpPr>
        <p:sp>
          <p:nvSpPr>
            <p:cNvPr id="19" name="background">
              <a:extLst>
                <a:ext uri="{FF2B5EF4-FFF2-40B4-BE49-F238E27FC236}">
                  <a16:creationId xmlns:a16="http://schemas.microsoft.com/office/drawing/2014/main" id="{AD07F40D-E7C7-7C11-C6D2-C5283A5EF4BA}"/>
                </a:ext>
              </a:extLst>
            </p:cNvPr>
            <p:cNvSpPr/>
            <p:nvPr/>
          </p:nvSpPr>
          <p:spPr>
            <a:xfrm>
              <a:off x="2114550" y="2216769"/>
              <a:ext cx="254000" cy="254000"/>
            </a:xfrm>
            <a:prstGeom prst="roundRect">
              <a:avLst>
                <a:gd name="adj" fmla="val 0"/>
              </a:avLst>
            </a:prstGeom>
            <a:solidFill>
              <a:srgbClr val="FFFFFF"/>
            </a:solidFill>
            <a:ln w="19050" cap="flat" cmpd="sng" algn="ctr">
              <a:noFill/>
              <a:prstDash val="solid"/>
              <a:miter lim="800000"/>
            </a:ln>
            <a:effectLst/>
            <a:extLst>
              <a:ext uri="{91240B29-F687-4F45-9708-019B960494DF}">
                <a14:hiddenLine xmlns:a14="http://schemas.microsoft.com/office/drawing/2010/main" w="1905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20" name="box">
              <a:extLst>
                <a:ext uri="{FF2B5EF4-FFF2-40B4-BE49-F238E27FC236}">
                  <a16:creationId xmlns:a16="http://schemas.microsoft.com/office/drawing/2014/main" id="{966F5644-6306-D145-6C19-E02210A49AD8}"/>
                </a:ext>
              </a:extLst>
            </p:cNvPr>
            <p:cNvSpPr/>
            <p:nvPr/>
          </p:nvSpPr>
          <p:spPr>
            <a:xfrm>
              <a:off x="2114550" y="2216769"/>
              <a:ext cx="254000" cy="254000"/>
            </a:xfrm>
            <a:prstGeom prst="roundRect">
              <a:avLst>
                <a:gd name="adj" fmla="val 0"/>
              </a:avLst>
            </a:prstGeom>
            <a:solidFill>
              <a:srgbClr val="FFFFFF"/>
            </a:solidFill>
            <a:ln w="952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sp>
          <p:nvSpPr>
            <p:cNvPr id="21" name="2">
              <a:extLst>
                <a:ext uri="{FF2B5EF4-FFF2-40B4-BE49-F238E27FC236}">
                  <a16:creationId xmlns:a16="http://schemas.microsoft.com/office/drawing/2014/main" id="{6A078F18-8495-6432-3EF3-70FAB9827292}"/>
                </a:ext>
              </a:extLst>
            </p:cNvPr>
            <p:cNvSpPr/>
            <p:nvPr/>
          </p:nvSpPr>
          <p:spPr>
            <a:xfrm>
              <a:off x="2114550" y="2216769"/>
              <a:ext cx="0" cy="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Verdana"/>
                <a:ea typeface="+mn-ea"/>
                <a:cs typeface="+mn-cs"/>
              </a:endParaRPr>
            </a:p>
          </p:txBody>
        </p:sp>
      </p:grpSp>
    </p:spTree>
    <p:extLst>
      <p:ext uri="{BB962C8B-B14F-4D97-AF65-F5344CB8AC3E}">
        <p14:creationId xmlns:p14="http://schemas.microsoft.com/office/powerpoint/2010/main" val="2521859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174C1F8-4793-0C64-3712-ECC87F739BF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D72B64A-84F2-FD4A-1DE4-42226AE22C0E}"/>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1D72B64A-84F2-FD4A-1DE4-42226AE22C0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2" name="Cím 1">
            <a:extLst>
              <a:ext uri="{FF2B5EF4-FFF2-40B4-BE49-F238E27FC236}">
                <a16:creationId xmlns:a16="http://schemas.microsoft.com/office/drawing/2014/main" id="{7735BFC1-7714-B5C2-1AB0-F65A79FA4ECD}"/>
              </a:ext>
            </a:extLst>
          </p:cNvPr>
          <p:cNvSpPr>
            <a:spLocks noGrp="1"/>
          </p:cNvSpPr>
          <p:nvPr>
            <p:ph type="title"/>
          </p:nvPr>
        </p:nvSpPr>
        <p:spPr>
          <a:xfrm>
            <a:off x="732000" y="606893"/>
            <a:ext cx="4173955" cy="612000"/>
          </a:xfrm>
        </p:spPr>
        <p:txBody>
          <a:bodyPr vert="horz"/>
          <a:lstStyle/>
          <a:p>
            <a:r>
              <a:rPr lang="en-GB" sz="1800"/>
              <a:t>Main Bulletins – SIDC Status Updates</a:t>
            </a:r>
          </a:p>
        </p:txBody>
      </p:sp>
      <p:sp>
        <p:nvSpPr>
          <p:cNvPr id="124" name="Rectangle 123">
            <a:extLst>
              <a:ext uri="{FF2B5EF4-FFF2-40B4-BE49-F238E27FC236}">
                <a16:creationId xmlns:a16="http://schemas.microsoft.com/office/drawing/2014/main" id="{982FD23F-2A05-31EE-7775-10497410B092}"/>
              </a:ext>
            </a:extLst>
          </p:cNvPr>
          <p:cNvSpPr/>
          <p:nvPr/>
        </p:nvSpPr>
        <p:spPr>
          <a:xfrm>
            <a:off x="9525" y="1474988"/>
            <a:ext cx="6084515" cy="4257070"/>
          </a:xfrm>
          <a:prstGeom prst="rect">
            <a:avLst/>
          </a:prstGeom>
          <a:solidFill>
            <a:srgbClr val="F2F2F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Arial"/>
              <a:ea typeface="+mn-ea"/>
              <a:cs typeface="+mn-cs"/>
            </a:endParaRPr>
          </a:p>
        </p:txBody>
      </p:sp>
      <p:sp>
        <p:nvSpPr>
          <p:cNvPr id="126" name="TextBox 125">
            <a:extLst>
              <a:ext uri="{FF2B5EF4-FFF2-40B4-BE49-F238E27FC236}">
                <a16:creationId xmlns:a16="http://schemas.microsoft.com/office/drawing/2014/main" id="{A698B2E6-47B6-21D6-EA4D-C466D36A92A6}"/>
              </a:ext>
            </a:extLst>
          </p:cNvPr>
          <p:cNvSpPr txBox="1"/>
          <p:nvPr/>
        </p:nvSpPr>
        <p:spPr>
          <a:xfrm>
            <a:off x="1987758" y="1733240"/>
            <a:ext cx="9540617" cy="492443"/>
          </a:xfrm>
          <a:prstGeom prst="rect">
            <a:avLst/>
          </a:prstGeom>
          <a:noFill/>
        </p:spPr>
        <p:txBody>
          <a:bodyPr wrap="square" lIns="0" tIns="0" rIns="0" bIns="0"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Arial"/>
                <a:ea typeface="MS PGothic"/>
                <a:cs typeface="+mn-cs"/>
              </a:rPr>
              <a:t>30-Minute IDCZGCT</a:t>
            </a:r>
            <a:endParaRPr kumimoji="0" lang="en-GB" sz="1600" b="1" i="0" u="none" strike="noStrike" kern="1200" cap="none" spc="0" normalizeH="0" baseline="0" noProof="0">
              <a:ln>
                <a:noFill/>
              </a:ln>
              <a:solidFill>
                <a:prstClr val="black"/>
              </a:solidFill>
              <a:effectLst/>
              <a:uLnTx/>
              <a:uFillTx/>
              <a:latin typeface="Arial"/>
              <a:ea typeface="MS PGothic" pitchFamily="34" charset="-128"/>
              <a:cs typeface="+mn-cs"/>
            </a:endParaRPr>
          </a:p>
          <a:p>
            <a:pPr marL="285750" marR="0" lvl="0" indent="-285750" algn="just" defTabSz="914400" rtl="0" eaLnBrk="1" fontAlgn="base" latinLnBrk="0" hangingPunct="1">
              <a:lnSpc>
                <a:spcPct val="100000"/>
              </a:lnSpc>
              <a:spcBef>
                <a:spcPct val="0"/>
              </a:spcBef>
              <a:spcAft>
                <a:spcPct val="0"/>
              </a:spcAft>
              <a:buClrTx/>
              <a:buSzTx/>
              <a:buFont typeface="Wingdings" pitchFamily="2" charset="2"/>
              <a:buChar char="§"/>
              <a:tabLst/>
              <a:defRPr/>
            </a:pPr>
            <a:endParaRPr kumimoji="0" lang="hu-HU" sz="1600" b="0" i="0" u="none" strike="noStrike" kern="1200" cap="none" spc="0" normalizeH="0" baseline="0" noProof="0">
              <a:ln>
                <a:noFill/>
              </a:ln>
              <a:solidFill>
                <a:prstClr val="black"/>
              </a:solidFill>
              <a:effectLst/>
              <a:uLnTx/>
              <a:uFillTx/>
              <a:latin typeface="Arial"/>
              <a:ea typeface="MS PGothic" pitchFamily="34" charset="-128"/>
              <a:cs typeface="+mn-cs"/>
            </a:endParaRPr>
          </a:p>
        </p:txBody>
      </p:sp>
      <p:sp>
        <p:nvSpPr>
          <p:cNvPr id="128" name="Téglalap: lekerekített 10">
            <a:extLst>
              <a:ext uri="{FF2B5EF4-FFF2-40B4-BE49-F238E27FC236}">
                <a16:creationId xmlns:a16="http://schemas.microsoft.com/office/drawing/2014/main" id="{613D4831-AE86-947B-70E9-1A5398778F82}"/>
              </a:ext>
            </a:extLst>
          </p:cNvPr>
          <p:cNvSpPr/>
          <p:nvPr/>
        </p:nvSpPr>
        <p:spPr>
          <a:xfrm>
            <a:off x="365661" y="3668675"/>
            <a:ext cx="1264447" cy="916515"/>
          </a:xfrm>
          <a:prstGeom prst="roundRect">
            <a:avLst/>
          </a:prstGeom>
          <a:ln>
            <a:solidFill>
              <a:schemeClr val="accent2"/>
            </a:solid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a:ea typeface="+mn-ea"/>
              <a:cs typeface="+mn-cs"/>
            </a:endParaRPr>
          </a:p>
        </p:txBody>
      </p:sp>
      <p:pic>
        <p:nvPicPr>
          <p:cNvPr id="130" name="Graphic 129" descr="Stopwatch 50% outline">
            <a:extLst>
              <a:ext uri="{FF2B5EF4-FFF2-40B4-BE49-F238E27FC236}">
                <a16:creationId xmlns:a16="http://schemas.microsoft.com/office/drawing/2014/main" id="{EA1BCB8F-FA93-5C08-05C0-EC0C2631633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6136" y="3755184"/>
            <a:ext cx="743495" cy="743495"/>
          </a:xfrm>
          <a:prstGeom prst="rect">
            <a:avLst/>
          </a:prstGeom>
        </p:spPr>
      </p:pic>
      <p:sp>
        <p:nvSpPr>
          <p:cNvPr id="132" name="TextBox 19">
            <a:extLst>
              <a:ext uri="{FF2B5EF4-FFF2-40B4-BE49-F238E27FC236}">
                <a16:creationId xmlns:a16="http://schemas.microsoft.com/office/drawing/2014/main" id="{5D177ACF-3292-B9CA-71E4-8F258AA9515A}"/>
              </a:ext>
            </a:extLst>
          </p:cNvPr>
          <p:cNvSpPr txBox="1"/>
          <p:nvPr/>
        </p:nvSpPr>
        <p:spPr>
          <a:xfrm>
            <a:off x="1987758" y="2240443"/>
            <a:ext cx="3739107" cy="2634567"/>
          </a:xfrm>
          <a:prstGeom prst="rect">
            <a:avLst/>
          </a:prstGeom>
          <a:noFill/>
        </p:spPr>
        <p:txBody>
          <a:bodyPr wrap="square" lIns="0" tIns="0" rIns="0" bIns="0" rtlCol="0" anchor="t">
            <a:spAutoFit/>
          </a:bodyPr>
          <a:lstStyle>
            <a:defPPr>
              <a:defRPr lang="fr-FR"/>
            </a:defPPr>
            <a:lvl1pPr algn="l" rtl="0" fontAlgn="base">
              <a:spcBef>
                <a:spcPct val="0"/>
              </a:spcBef>
              <a:spcAft>
                <a:spcPct val="0"/>
              </a:spcAft>
              <a:defRPr kern="1200">
                <a:solidFill>
                  <a:schemeClr val="tx1"/>
                </a:solidFill>
                <a:latin typeface="Arial" charset="0"/>
                <a:ea typeface="MS PGothic" pitchFamily="34" charset="-128"/>
                <a:cs typeface="+mn-cs"/>
              </a:defRPr>
            </a:lvl1pPr>
            <a:lvl2pPr marL="457200" algn="l" rtl="0" fontAlgn="base">
              <a:spcBef>
                <a:spcPct val="0"/>
              </a:spcBef>
              <a:spcAft>
                <a:spcPct val="0"/>
              </a:spcAft>
              <a:defRPr kern="1200">
                <a:solidFill>
                  <a:schemeClr val="tx1"/>
                </a:solidFill>
                <a:latin typeface="Arial" charset="0"/>
                <a:ea typeface="MS PGothic" pitchFamily="34" charset="-128"/>
                <a:cs typeface="+mn-cs"/>
              </a:defRPr>
            </a:lvl2pPr>
            <a:lvl3pPr marL="914400" algn="l" rtl="0" fontAlgn="base">
              <a:spcBef>
                <a:spcPct val="0"/>
              </a:spcBef>
              <a:spcAft>
                <a:spcPct val="0"/>
              </a:spcAft>
              <a:defRPr kern="1200">
                <a:solidFill>
                  <a:schemeClr val="tx1"/>
                </a:solidFill>
                <a:latin typeface="Arial" charset="0"/>
                <a:ea typeface="MS PGothic" pitchFamily="34" charset="-128"/>
                <a:cs typeface="+mn-cs"/>
              </a:defRPr>
            </a:lvl3pPr>
            <a:lvl4pPr marL="1371600" algn="l" rtl="0" fontAlgn="base">
              <a:spcBef>
                <a:spcPct val="0"/>
              </a:spcBef>
              <a:spcAft>
                <a:spcPct val="0"/>
              </a:spcAft>
              <a:defRPr kern="1200">
                <a:solidFill>
                  <a:schemeClr val="tx1"/>
                </a:solidFill>
                <a:latin typeface="Arial" charset="0"/>
                <a:ea typeface="MS PGothic" pitchFamily="34" charset="-128"/>
                <a:cs typeface="+mn-cs"/>
              </a:defRPr>
            </a:lvl4pPr>
            <a:lvl5pPr marL="1828800" algn="l" rtl="0" fontAlgn="base">
              <a:spcBef>
                <a:spcPct val="0"/>
              </a:spcBef>
              <a:spcAft>
                <a:spcPct val="0"/>
              </a:spcAft>
              <a:defRPr kern="1200">
                <a:solidFill>
                  <a:schemeClr val="tx1"/>
                </a:solidFill>
                <a:latin typeface="Arial" charset="0"/>
                <a:ea typeface="MS PGothic" pitchFamily="34" charset="-128"/>
                <a:cs typeface="+mn-cs"/>
              </a:defRPr>
            </a:lvl5pPr>
            <a:lvl6pPr marL="2286000" algn="l" defTabSz="914400" rtl="0" eaLnBrk="1" latinLnBrk="0" hangingPunct="1">
              <a:defRPr kern="1200">
                <a:solidFill>
                  <a:schemeClr val="tx1"/>
                </a:solidFill>
                <a:latin typeface="Arial" charset="0"/>
                <a:ea typeface="MS PGothic" pitchFamily="34" charset="-128"/>
                <a:cs typeface="+mn-cs"/>
              </a:defRPr>
            </a:lvl6pPr>
            <a:lvl7pPr marL="2743200" algn="l" defTabSz="914400" rtl="0" eaLnBrk="1" latinLnBrk="0" hangingPunct="1">
              <a:defRPr kern="1200">
                <a:solidFill>
                  <a:schemeClr val="tx1"/>
                </a:solidFill>
                <a:latin typeface="Arial" charset="0"/>
                <a:ea typeface="MS PGothic" pitchFamily="34" charset="-128"/>
                <a:cs typeface="+mn-cs"/>
              </a:defRPr>
            </a:lvl7pPr>
            <a:lvl8pPr marL="3200400" algn="l" defTabSz="914400" rtl="0" eaLnBrk="1" latinLnBrk="0" hangingPunct="1">
              <a:defRPr kern="1200">
                <a:solidFill>
                  <a:schemeClr val="tx1"/>
                </a:solidFill>
                <a:latin typeface="Arial" charset="0"/>
                <a:ea typeface="MS PGothic" pitchFamily="34" charset="-128"/>
                <a:cs typeface="+mn-cs"/>
              </a:defRPr>
            </a:lvl8pPr>
            <a:lvl9pPr marL="3657600" algn="l" defTabSz="914400" rtl="0" eaLnBrk="1" latinLnBrk="0" hangingPunct="1">
              <a:defRPr kern="1200">
                <a:solidFill>
                  <a:schemeClr val="tx1"/>
                </a:solidFill>
                <a:latin typeface="Arial" charset="0"/>
                <a:ea typeface="MS PGothic" pitchFamily="34" charset="-128"/>
                <a:cs typeface="+mn-cs"/>
              </a:defRPr>
            </a:lvl9pPr>
          </a:lstStyle>
          <a:p>
            <a:pPr marL="285750" indent="-285750" algn="just">
              <a:lnSpc>
                <a:spcPct val="90000"/>
              </a:lnSpc>
              <a:spcBef>
                <a:spcPts val="400"/>
              </a:spcBef>
              <a:spcAft>
                <a:spcPts val="400"/>
              </a:spcAft>
              <a:buFont typeface="Wingdings" pitchFamily="2" charset="2"/>
              <a:buChar char="§"/>
              <a:defRPr/>
            </a:pPr>
            <a:r>
              <a:rPr lang="en-GB" sz="1400">
                <a:solidFill>
                  <a:srgbClr val="E7E6E6">
                    <a:lumMod val="10000"/>
                  </a:srgbClr>
                </a:solidFill>
                <a:latin typeface="Arial"/>
                <a:ea typeface="MS PGothic"/>
              </a:rPr>
              <a:t>The 30-minute IDCZGCT is efficiently </a:t>
            </a:r>
            <a:r>
              <a:rPr lang="en-GB" sz="1400" b="1">
                <a:solidFill>
                  <a:srgbClr val="E7E6E6">
                    <a:lumMod val="10000"/>
                  </a:srgbClr>
                </a:solidFill>
                <a:latin typeface="Arial"/>
                <a:ea typeface="MS PGothic"/>
              </a:rPr>
              <a:t>in operation</a:t>
            </a:r>
            <a:r>
              <a:rPr lang="en-GB" sz="1400">
                <a:solidFill>
                  <a:srgbClr val="E7E6E6">
                    <a:lumMod val="10000"/>
                  </a:srgbClr>
                </a:solidFill>
                <a:latin typeface="Arial"/>
                <a:ea typeface="MS PGothic"/>
              </a:rPr>
              <a:t> in all countries marked with green</a:t>
            </a:r>
            <a:r>
              <a:rPr kumimoji="0" lang="en-GB" sz="1400" b="0" i="0" u="none" strike="noStrike" kern="1200" cap="none" spc="0" normalizeH="0" baseline="0" noProof="0">
                <a:ln>
                  <a:noFill/>
                </a:ln>
                <a:solidFill>
                  <a:srgbClr val="E7E6E6">
                    <a:lumMod val="10000"/>
                  </a:srgbClr>
                </a:solidFill>
                <a:effectLst/>
                <a:uLnTx/>
                <a:uFillTx/>
                <a:latin typeface="Arial"/>
                <a:ea typeface="MS PGothic"/>
                <a:cs typeface="+mn-cs"/>
              </a:rPr>
              <a:t>.</a:t>
            </a:r>
            <a:r>
              <a:rPr lang="en-GB" sz="1400">
                <a:solidFill>
                  <a:srgbClr val="E7E6E6">
                    <a:lumMod val="10000"/>
                  </a:srgbClr>
                </a:solidFill>
                <a:latin typeface="Arial"/>
                <a:ea typeface="MS PGothic"/>
              </a:rPr>
              <a:t> </a:t>
            </a:r>
            <a:endParaRPr lang="hu-HU" sz="1400">
              <a:solidFill>
                <a:srgbClr val="000000"/>
              </a:solidFill>
            </a:endParaRPr>
          </a:p>
          <a:p>
            <a:pPr marL="285750" indent="-285750" algn="just">
              <a:lnSpc>
                <a:spcPct val="90000"/>
              </a:lnSpc>
              <a:spcBef>
                <a:spcPts val="400"/>
              </a:spcBef>
              <a:spcAft>
                <a:spcPts val="400"/>
              </a:spcAft>
              <a:buFont typeface="Wingdings" pitchFamily="2" charset="2"/>
              <a:buChar char="§"/>
              <a:defRPr/>
            </a:pPr>
            <a:r>
              <a:rPr lang="en-GB" sz="1400">
                <a:solidFill>
                  <a:srgbClr val="181717"/>
                </a:solidFill>
                <a:latin typeface="Arial"/>
                <a:ea typeface="MS PGothic"/>
                <a:cs typeface="Arial"/>
              </a:rPr>
              <a:t>Most </a:t>
            </a:r>
            <a:r>
              <a:rPr lang="en-GB" sz="1400" b="1">
                <a:solidFill>
                  <a:srgbClr val="181717"/>
                </a:solidFill>
                <a:latin typeface="Arial"/>
                <a:ea typeface="MS PGothic"/>
                <a:cs typeface="Arial"/>
              </a:rPr>
              <a:t>derogation requests were approved</a:t>
            </a:r>
            <a:r>
              <a:rPr lang="en-GB" sz="1400">
                <a:solidFill>
                  <a:srgbClr val="181717"/>
                </a:solidFill>
                <a:latin typeface="Arial"/>
                <a:ea typeface="MS PGothic"/>
                <a:cs typeface="Arial"/>
              </a:rPr>
              <a:t> by NRAs</a:t>
            </a:r>
            <a:r>
              <a:rPr lang="hu-HU" sz="1400" baseline="30000">
                <a:solidFill>
                  <a:srgbClr val="E7E6E6">
                    <a:lumMod val="10000"/>
                  </a:srgbClr>
                </a:solidFill>
                <a:latin typeface="Arial"/>
                <a:ea typeface="MS PGothic"/>
              </a:rPr>
              <a:t>*</a:t>
            </a:r>
            <a:r>
              <a:rPr kumimoji="0" lang="en-GB" sz="1400" b="0" i="0" u="none" strike="noStrike" kern="1200" cap="none" spc="0" normalizeH="0" baseline="0" noProof="0">
                <a:ln>
                  <a:noFill/>
                </a:ln>
                <a:solidFill>
                  <a:srgbClr val="E7E6E6">
                    <a:lumMod val="10000"/>
                  </a:srgbClr>
                </a:solidFill>
                <a:effectLst/>
                <a:uLnTx/>
                <a:uFillTx/>
                <a:latin typeface="Arial"/>
                <a:ea typeface="MS PGothic"/>
                <a:cs typeface="+mn-cs"/>
              </a:rPr>
              <a:t>. </a:t>
            </a:r>
            <a:endParaRPr lang="en-GB" sz="1400" b="0" i="0" u="none" strike="noStrike" kern="1200" cap="none" spc="0" normalizeH="0" baseline="0" noProof="0">
              <a:ln>
                <a:noFill/>
              </a:ln>
              <a:solidFill>
                <a:srgbClr val="E7E6E6">
                  <a:lumMod val="10000"/>
                </a:srgbClr>
              </a:solidFill>
              <a:effectLst/>
              <a:uLnTx/>
              <a:uFillTx/>
              <a:latin typeface="Arial"/>
              <a:ea typeface="MS PGothic"/>
              <a:cs typeface="Arial"/>
            </a:endParaRPr>
          </a:p>
          <a:p>
            <a:pPr marL="285750" indent="-285750" algn="just">
              <a:lnSpc>
                <a:spcPct val="90000"/>
              </a:lnSpc>
              <a:spcBef>
                <a:spcPts val="400"/>
              </a:spcBef>
              <a:spcAft>
                <a:spcPts val="400"/>
              </a:spcAft>
              <a:buFont typeface="Wingdings" pitchFamily="2" charset="2"/>
              <a:buChar char="§"/>
              <a:defRPr/>
            </a:pPr>
            <a:r>
              <a:rPr lang="en-GB" sz="1400">
                <a:solidFill>
                  <a:srgbClr val="E7E6E6">
                    <a:lumMod val="10000"/>
                  </a:srgbClr>
                </a:solidFill>
                <a:latin typeface="Arial"/>
                <a:ea typeface="MS PGothic"/>
              </a:rPr>
              <a:t>A high-level</a:t>
            </a:r>
            <a:r>
              <a:rPr lang="en-GB" sz="1400" b="1">
                <a:solidFill>
                  <a:srgbClr val="E7E6E6">
                    <a:lumMod val="10000"/>
                  </a:srgbClr>
                </a:solidFill>
                <a:latin typeface="Arial"/>
                <a:ea typeface="MS PGothic"/>
              </a:rPr>
              <a:t> </a:t>
            </a:r>
            <a:r>
              <a:rPr lang="en-GB" sz="1400">
                <a:solidFill>
                  <a:srgbClr val="E7E6E6">
                    <a:lumMod val="10000"/>
                  </a:srgbClr>
                </a:solidFill>
                <a:latin typeface="Arial"/>
                <a:ea typeface="MS PGothic"/>
              </a:rPr>
              <a:t>go-live plan was presented in March, details of the </a:t>
            </a:r>
            <a:r>
              <a:rPr lang="en-GB" sz="1400" b="1">
                <a:solidFill>
                  <a:srgbClr val="E7E6E6">
                    <a:lumMod val="10000"/>
                  </a:srgbClr>
                </a:solidFill>
                <a:latin typeface="Arial"/>
                <a:ea typeface="MS PGothic"/>
              </a:rPr>
              <a:t>upcoming go-lives in 2026 Q4 and 2027 Q1 are currently under discussion</a:t>
            </a:r>
            <a:r>
              <a:rPr kumimoji="0" lang="en-GB" sz="1400" b="0" i="0" u="none" strike="noStrike" kern="1200" cap="none" spc="0" normalizeH="0" baseline="0" noProof="0">
                <a:ln>
                  <a:noFill/>
                </a:ln>
                <a:solidFill>
                  <a:srgbClr val="E7E6E6">
                    <a:lumMod val="10000"/>
                  </a:srgbClr>
                </a:solidFill>
                <a:effectLst/>
                <a:uLnTx/>
                <a:uFillTx/>
                <a:latin typeface="Arial"/>
                <a:ea typeface="MS PGothic"/>
                <a:cs typeface="+mn-cs"/>
              </a:rPr>
              <a:t>.</a:t>
            </a:r>
            <a:r>
              <a:rPr lang="en-GB" sz="1400">
                <a:solidFill>
                  <a:srgbClr val="E7E6E6">
                    <a:lumMod val="10000"/>
                  </a:srgbClr>
                </a:solidFill>
                <a:latin typeface="Arial"/>
                <a:ea typeface="MS PGothic"/>
              </a:rPr>
              <a:t> </a:t>
            </a:r>
            <a:endParaRPr lang="hu-HU" sz="1400">
              <a:solidFill>
                <a:srgbClr val="E7E6E6">
                  <a:lumMod val="10000"/>
                </a:srgbClr>
              </a:solidFill>
              <a:latin typeface="Arial"/>
              <a:ea typeface="MS PGothic"/>
            </a:endParaRPr>
          </a:p>
          <a:p>
            <a:pPr marL="285750" indent="-285750" algn="just">
              <a:lnSpc>
                <a:spcPct val="90000"/>
              </a:lnSpc>
              <a:spcBef>
                <a:spcPts val="400"/>
              </a:spcBef>
              <a:spcAft>
                <a:spcPts val="400"/>
              </a:spcAft>
              <a:buFont typeface="Wingdings" pitchFamily="2" charset="2"/>
              <a:buChar char="§"/>
              <a:defRPr/>
            </a:pPr>
            <a:r>
              <a:rPr kumimoji="0" lang="hu-HU" sz="1400" b="1" i="0" u="none" strike="noStrike" kern="1200" cap="none" spc="0" normalizeH="0" baseline="0" noProof="0">
                <a:ln>
                  <a:noFill/>
                </a:ln>
                <a:solidFill>
                  <a:srgbClr val="E7E6E6">
                    <a:lumMod val="10000"/>
                  </a:srgbClr>
                </a:solidFill>
                <a:effectLst/>
                <a:uLnTx/>
                <a:uFillTx/>
                <a:latin typeface="Arial"/>
                <a:ea typeface="MS PGothic"/>
                <a:cs typeface="Arial" charset="0"/>
              </a:rPr>
              <a:t>Update</a:t>
            </a:r>
            <a:r>
              <a:rPr kumimoji="0" lang="hu-HU" sz="1400" b="0" i="0" u="none" strike="noStrike" kern="1200" cap="none" spc="0" normalizeH="0" baseline="0" noProof="0">
                <a:ln>
                  <a:noFill/>
                </a:ln>
                <a:solidFill>
                  <a:srgbClr val="E7E6E6">
                    <a:lumMod val="10000"/>
                  </a:srgbClr>
                </a:solidFill>
                <a:effectLst/>
                <a:uLnTx/>
                <a:uFillTx/>
                <a:latin typeface="Arial"/>
                <a:ea typeface="MS PGothic"/>
                <a:cs typeface="Arial" charset="0"/>
              </a:rPr>
              <a:t> on the planned go-live dates </a:t>
            </a:r>
            <a:r>
              <a:rPr kumimoji="0" lang="hu-HU" sz="1400" b="1" i="0" u="none" strike="noStrike" kern="1200" cap="none" spc="0" normalizeH="0" baseline="0" noProof="0">
                <a:ln>
                  <a:noFill/>
                </a:ln>
                <a:solidFill>
                  <a:srgbClr val="E7E6E6">
                    <a:lumMod val="10000"/>
                  </a:srgbClr>
                </a:solidFill>
                <a:effectLst/>
                <a:uLnTx/>
                <a:uFillTx/>
                <a:latin typeface="Arial"/>
                <a:ea typeface="MS PGothic"/>
                <a:cs typeface="Arial" charset="0"/>
              </a:rPr>
              <a:t>will be provided during the next MCCG in October.</a:t>
            </a:r>
            <a:endParaRPr kumimoji="0" lang="en-GB" sz="1400" b="1" i="0" u="none" strike="noStrike" kern="1200" cap="none" spc="0" normalizeH="0" baseline="0" noProof="0">
              <a:ln>
                <a:noFill/>
              </a:ln>
              <a:solidFill>
                <a:srgbClr val="181717"/>
              </a:solidFill>
              <a:effectLst/>
              <a:uLnTx/>
              <a:uFillTx/>
              <a:latin typeface="Arial" charset="0"/>
              <a:ea typeface="MS PGothic"/>
              <a:cs typeface="Arial" charset="0"/>
            </a:endParaRPr>
          </a:p>
        </p:txBody>
      </p:sp>
      <p:sp>
        <p:nvSpPr>
          <p:cNvPr id="2" name="Rectangle 2">
            <a:extLst>
              <a:ext uri="{FF2B5EF4-FFF2-40B4-BE49-F238E27FC236}">
                <a16:creationId xmlns:a16="http://schemas.microsoft.com/office/drawing/2014/main" id="{C516ABA3-7317-8B4B-77B2-9345B8E0F767}"/>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charset="0"/>
              <a:ea typeface="MS PGothic" pitchFamily="34" charset="-128"/>
              <a:cs typeface="+mn-cs"/>
            </a:endParaRPr>
          </a:p>
        </p:txBody>
      </p:sp>
      <p:sp>
        <p:nvSpPr>
          <p:cNvPr id="5" name="TextBox 8">
            <a:extLst>
              <a:ext uri="{FF2B5EF4-FFF2-40B4-BE49-F238E27FC236}">
                <a16:creationId xmlns:a16="http://schemas.microsoft.com/office/drawing/2014/main" id="{BBC5822D-02D6-6892-97B2-96DA2B7CBAEE}"/>
              </a:ext>
            </a:extLst>
          </p:cNvPr>
          <p:cNvSpPr txBox="1"/>
          <p:nvPr/>
        </p:nvSpPr>
        <p:spPr>
          <a:xfrm>
            <a:off x="740635" y="6467819"/>
            <a:ext cx="11281036" cy="2308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hu-HU" sz="900">
                <a:solidFill>
                  <a:prstClr val="black"/>
                </a:solidFill>
                <a:latin typeface="Arial" panose="020B0604020202020204"/>
                <a:ea typeface="Verdana"/>
              </a:rPr>
              <a:t>* </a:t>
            </a:r>
            <a:r>
              <a:rPr lang="en-GB" sz="900"/>
              <a:t>Derogation request will only be officially submitted by Statnett after transposition of relevant regulation in Norway.</a:t>
            </a:r>
          </a:p>
        </p:txBody>
      </p:sp>
      <p:sp>
        <p:nvSpPr>
          <p:cNvPr id="4" name="TextBox 3">
            <a:extLst>
              <a:ext uri="{FF2B5EF4-FFF2-40B4-BE49-F238E27FC236}">
                <a16:creationId xmlns:a16="http://schemas.microsoft.com/office/drawing/2014/main" id="{F814A8E0-7E0C-7E60-9A12-A78AC5266899}"/>
              </a:ext>
            </a:extLst>
          </p:cNvPr>
          <p:cNvSpPr txBox="1"/>
          <p:nvPr/>
        </p:nvSpPr>
        <p:spPr>
          <a:xfrm>
            <a:off x="134471" y="5881775"/>
            <a:ext cx="6096000" cy="276999"/>
          </a:xfrm>
          <a:prstGeom prst="rect">
            <a:avLst/>
          </a:prstGeom>
          <a:noFill/>
        </p:spPr>
        <p:txBody>
          <a:bodyPr wrap="square" lIns="91440" tIns="45720" rIns="91440" bIns="45720" anchor="t">
            <a:spAutoFit/>
          </a:bodyPr>
          <a:lstStyle/>
          <a:p>
            <a:r>
              <a:rPr lang="en-GB" sz="1200">
                <a:solidFill>
                  <a:prstClr val="black"/>
                </a:solidFill>
                <a:latin typeface="+mj-lt"/>
              </a:rPr>
              <a:t>Details on the go-live may be found on the [</a:t>
            </a:r>
            <a:r>
              <a:rPr lang="en-GB" sz="1200">
                <a:solidFill>
                  <a:prstClr val="black"/>
                </a:solidFill>
                <a:latin typeface="+mj-lt"/>
                <a:hlinkClick r:id="rId7">
                  <a:extLst>
                    <a:ext uri="{A12FA001-AC4F-418D-AE19-62706E023703}">
                      <ahyp:hlinkClr xmlns:ahyp="http://schemas.microsoft.com/office/drawing/2018/hyperlinkcolor" val="tx"/>
                    </a:ext>
                  </a:extLst>
                </a:hlinkClick>
              </a:rPr>
              <a:t>ENTSO-E</a:t>
            </a:r>
            <a:r>
              <a:rPr lang="en-GB" sz="1200">
                <a:solidFill>
                  <a:prstClr val="black"/>
                </a:solidFill>
                <a:latin typeface="+mj-lt"/>
              </a:rPr>
              <a:t>] website</a:t>
            </a:r>
          </a:p>
        </p:txBody>
      </p:sp>
      <p:pic>
        <p:nvPicPr>
          <p:cNvPr id="8" name="Picture 7">
            <a:extLst>
              <a:ext uri="{FF2B5EF4-FFF2-40B4-BE49-F238E27FC236}">
                <a16:creationId xmlns:a16="http://schemas.microsoft.com/office/drawing/2014/main" id="{EF54C3C2-759B-D32B-3DE3-5CAE41B86E45}"/>
              </a:ext>
            </a:extLst>
          </p:cNvPr>
          <p:cNvPicPr>
            <a:picLocks noChangeAspect="1"/>
          </p:cNvPicPr>
          <p:nvPr/>
        </p:nvPicPr>
        <p:blipFill>
          <a:blip r:embed="rId8"/>
          <a:stretch>
            <a:fillRect/>
          </a:stretch>
        </p:blipFill>
        <p:spPr>
          <a:xfrm>
            <a:off x="6230471" y="196369"/>
            <a:ext cx="6084335" cy="5962405"/>
          </a:xfrm>
          <a:prstGeom prst="rect">
            <a:avLst/>
          </a:prstGeom>
        </p:spPr>
      </p:pic>
    </p:spTree>
    <p:extLst>
      <p:ext uri="{BB962C8B-B14F-4D97-AF65-F5344CB8AC3E}">
        <p14:creationId xmlns:p14="http://schemas.microsoft.com/office/powerpoint/2010/main" val="10614575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23&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bNumberIsYear val=&quot;0&quot;/&gt;&lt;m_strFormatTime&gt;%1&lt;/m_strFormatTime&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6.12579511000000032084E+00&quot;&gt;&lt;m_msothmcolidx val=&quot;0&quot;/&gt;&lt;m_rgb r=&quot;FF&quot; g=&quot;BF&quot; b=&quot;00&quot;/&gt;&lt;/elem&gt;&lt;/m_vecMRU&gt;&lt;/m_mruColor&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1gx3zA_u5dIp_jqNnRZsk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8GaD7crJX.ekzHvNt6RFw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qXH1Y8MZfVT_TzRKwZc9s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Fs8SbPs3J91k9Y.N6AWuI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VaD5G2Y7CpBMVC_LnftXo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5VoyQcvQ4QPeEoexBT5Jc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7mYrmHHMvxnUT3Tu9Alxq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5Rgq1lf37odWnBFy0TSWp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A8EBHxO0mATuEN7bmbAOy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GSzop93C2W9JAtCQeQaO2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sgohZ4dziVltaFDNA61Ne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Fnxo930tALnnMS7b5AzDrg"/>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5acGiZhMaD.eZ0_CTU32.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esrMxAInnGJYC1HFf8kgm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amth6PrBrV_0YnmSLAtMB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8u5upiqJPi91E_DeuiioP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1BKM5sRZ1A0zrsa4khgN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8ELZ7t3bRx5ZYAXkVuv8O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xn7Jf9dD1ABWPal4pipa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tvcRTPYwmemqDP_ITVzTM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LHzUOo1BCV3p6gcXxp7sk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Sri96uSvGkO5ANZbtLgXS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2XQQ60KJTci8R3987TtDwQ"/>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K_3IlERVdeScxSQ1St5G_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JqEM6AbCamkbrsYxC_IQWg"/>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cZhaFLtxn9xPcSZa8N9B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ldqxH.SkUnn.28.brRgq0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qKedUChIjw74.rdOKZO92A"/>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OTjk8yGeATgSlCb7wgiqK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c6c1PxHD_OXFgZtNyR8oJw"/>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vYX5SDF3l0bQdU05oOMBN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vUzhlTn6P2AFmpS6b5PfAQ"/>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Ppoh2UCT_yRCsUqhbWmkb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cJi5G8E4lVIgv9bfcxAvuw"/>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nzo6Szs_pLJooZJRaClerQ"/>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fAOKfc_epyT724HxoZIyV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zXKljaxBmaT36huUkh5R3w"/>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orBbDcznIXle4B24LlnDq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sIIekCnPahPknW.GQrkFk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c4ooRDAK.nGBH0n8wHK_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IM_aMy1xKU0wVKarm8woc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fHWQWngBp9W7.7QJkY28b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0ryZJIJ.AqbLGLEpjXbbP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wFrSuIbvtTJ.nhQDfSZeF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6aWrOAFhCHj3eMbOAs7am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eXSiKszpaodhy_eEUjb6D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lhd78CdeYoTKTabtdkpxr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m.jbP5Fe.HJ8GVMaJq7YJA"/>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SjxeWrBuXDTZNH.7iOjJ5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G7_u_5t4cwEP_I.wIwZ.G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PWRPw72oF6F80ncXvEKWmA"/>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zJs_9f7bybOkuRWEB7Uh6w"/>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p3HY6uvbptVFao.Xmp0_o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NzCKy5BvW8_4raWfMpru4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BTmSX4oTsx8qfNw6gRQ.S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Uy5uE_IH7zDqlIDbVXvU7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v_.N2P9ZQHdU4qMmDV4RgQ"/>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9o_.44jkX6tHGSd4YZLzd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VkC4HjpDDyRQgkMOIXzn5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gRCmwUZrBei1bUNrasR63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rHRcRI3BQM4FWClnMZSTn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upE3SC7QAxMVi06Ee65jYQ"/>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lbDqSSOTWSHbkm5D0EisA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c1z8vhmeFvN91vIe.TbL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cvwcQ4nzFBCHYek59iLRUA"/>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ya0S5Z_iF1ImHfvZJHJaG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aXFhnQprzsrzy_hlWEIW_g"/>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AzDUJga.WD9hOjz52VQRf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UcfW8X5p6Bg7T2g7lQMwo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3lmM5OQ4.na70DzlPLeyx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PG0Qb0.39R2WL.hdCdR2OQ"/>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K46EsczSRpv.3UVuJnQiHA"/>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pqKDBPT9_y.ez1QMRLkfn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9HEOZktHdNqezGI7iXCXqA"/>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CF.QDu5RCFP.podB3qfTJ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s9WX.lTRzvR9GnCr075zj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uxFldhWWqRHEOZZMKB19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f4sOGljOzjTtINnpmp2Kag"/>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bwKZZDp_bhI.Pq0cR2NQvA"/>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PO3wxGUNz9gb3Dchndrd4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_4jrtqV_6hYK9QEWVBdxtw"/>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Py_ylO.z6CNqMwe4LTxvu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tmUEiN_LZdxZHxifCaF5yA"/>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RdRTHp6FS0A3nF.pmU0E6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dGRBmPTazhqM1faoXhQhJQ"/>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9.ofGpITP8xXjfBrwNy6O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QMqdySwHLWLTuqbGA_ERKw"/>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QecPXHd_RvdVr2ERQCH_c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Y96ut6xmeehzn34weMwLM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U2J8F5pM4lqque.9qGrml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9NmKmK.8lsSBOPVgAB1Wg"/>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2_46RDpnhDgKjI9RGTDFZ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8IOXl8tjrhQw3UhIRA.o6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lDwba.2Fhaxl33g.MKwsW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rT3aVhYQl6SxFc2K_A5qv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qBEq6k7xNVBLU2.F_IGqc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Pj4n9AEmnHWoQ0L9KQSVq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FOV0_YHCTHd6wr9cUL7ZWA"/>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Y4prkpzL43hOVpqoIfYsxA"/>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_yrooNz3U5TBFUqYF5QKJ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iZ42Zbp0o6M9Zis8oQZb3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NN8_L38CTlGQVpd6dhG6w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X_4Kfx7nC4yiQcidWb_hL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NTt.lMTg.gXq8W7WpKWFhA"/>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vlk3zfnHFUeBPVGMlx5ND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UYYBcA9prdK1ikyJ1k14EA"/>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42.vwzF77FB0rZye8aqDWA"/>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KSUcWd1hJfqQyWpapBRbb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8._IQMnRNULfyxdvEn3Fy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yWVi0ufeDoNVBlvZcEJNCg"/>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4m.aWz1ONinTb8_bUvOdgg"/>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JbNs7vobC_vj7p87vbp5Pg"/>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RahU1meue33rPGrKXM0a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NPfOP44aYLiiwE.cy6RfZA"/>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ReuzoXvf2W6Q6v7XYiBf9Q"/>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YgElP8Hw9mS7y4IdtAjpW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FwCl59ynuK1HsshxDkuqHw"/>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mdMEd_D.aQHjZD5Pk9LOw"/>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A1FEmOhlOzLYcUZwlQt8.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WVJXc7ZL5feI3zkqWF.HSQ"/>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ARXwHpP6.5VWWrfgRkT0Q"/>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Qklf3rZA0CrspEJ_IfLgbQ"/>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1PNCIS42UdhSkQqdhtEcbQ"/>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1pPc4YXZ.ItQtmd.uHKF3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G7ub902ETrr7rx3FijBwG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5bmVVUPKpBxhfJiFpkXbfg"/>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zZRfyoI6eIxnFdfyiildyQ"/>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eMSe_FiKixuqPqtmEH8InQ"/>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39H2URXdhER2coAFULLZmQ"/>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pbdnfH0SgD5ym6b.FoXEA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qlI6B0BTYCUNLj4LyHjRXw"/>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VG0G4pAaeAaFLjV8RmvKA"/>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x2ZYQY1RMSYylQ2c1IKDX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faSd7_xMzk.AOt7NieK84g"/>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Zf3SsoI_hPODrjYa.18BzA"/>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zy4GM58vVrby2t4MYQ4UP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ehlOfSXug0EuWo_6ZOBMNA"/>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YAONn3FeJZuJGpG1c8CrC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wO8yjNk9cuG7.IRJWCI6C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7g.PCArxSyswwh9Auewpng"/>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kVgQEfOCDBZ9REEVG07HSA"/>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9m9YjYjdMzebzV.bTkQ0kw"/>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ON9SC25i4Q5OdbtS0TePaw"/>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_lTWhGJlP4TTwnoQryM3Lg"/>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ubWYRfabqJ.zdzHr8KhIV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zERh0Nqr9RfzxSmN50ZYmg"/>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U2LHD5FBqlLm.dUaagEX9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mzzSznFlf0EYzOCn.u2BYw"/>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mAhrpwamVNv8TPjdTlPa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ABROX0RaxX_WhJsFn4Bcn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Q6jpcC7LbxBm6zSso3P1s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ARLcKuMRrVo7HWMcxWVfK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NDc3bLlnbLWtGZdEz96bvg"/>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lF2HT4PjKhXOz20toLKSL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BsQZw4_z0joGCbfa2v2MAg"/>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sY6IfUywN3PgK_vyiQfpGg"/>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rBJwhylIvGyQ95iWyLBQV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C_Nx3ceFQUoXOwoWYicneA"/>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LcrmC6nQitk_an72HPfdqA"/>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shzG1XuwPgxJ3_Argw20m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8C99_4x2j3dOoETtFLG8gQ"/>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2po2fCEEgxcSqxK4SaFGjw"/>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cPA.DSqJvxz0dSp.JzQIUQ"/>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EE4P_STYLE_ID" val="8c1f8f5c-d3b6-4dd0-88ef-77624b919662"/>
  <p:tag name="EE4P_STYLE_NAME" val="E-Bridge 16:9 Style"/>
  <p:tag name="EE4P_SMART_ELEMENT" val="Check"/>
  <p:tag name="EE4P_SMART_ELEMENT_XML" val="&lt;smartelement id=&quot;Check&quot; shape=&quot;Check&quot; box=&quot;1&quot; auto=&quot;1&quot; color=&quot;#539f51&quot;&gt;&lt;position width=&quot;20&quot; height=&quot;20&quot; alignment=&quot;1&quot; /&gt;&lt;elements&gt;&lt;element name=&quot;background&quot; autoShapeType=&quot;5&quot; adjustment=&quot;0&quot;&gt;&lt;fill visible=&quot;1&quot; foreColor=&quot;#ffffff&quot; /&gt;&lt;line visible=&quot;0&quot; foreColor=&quot;&quot; weight=&quot;0.75&quot; /&gt;&lt;reflection visible=&quot;0&quot; /&gt;&lt;shadow visible=&quot;0&quot; /&gt;&lt;/element&gt;&lt;element name=&quot;box&quot; adjustment=&quot;0&quot; size=&quot;1&quot; offsetX=&quot;0&quot; offsetY=&quot;0&quot;&gt;&lt;fill visible=&quot;1&quot; foreColor=&quot;#ffffff&quot; /&gt;&lt;line visible=&quot;1&quot; foreColor=&quot;&quot; weight=&quot;0.75&quot; /&gt;&lt;reflection visible=&quot;0&quot; /&gt;&lt;shadow visible=&quot;0&quot; /&gt;&lt;/element&gt;&lt;element name=&quot;check&quot; size=&quot;0.8&quot; offsetX=&quot;0&quot; offsetY=&quot;0&quot; auto=&quot;#539f51&quot;&gt;&lt;fill visible=&quot;1&quot; foreColor=&quot;&quot; /&gt;&lt;line visible=&quot;0&quot; foreColor=&quot;&quot; /&gt;&lt;freeform serialized=&quot;548.8431,274.0966;0,551.6802,276.9338;0,538.9674,289.5998;0,531.6802,282.3126;0,534.4467,279.5461;0,538.9692,284.0687;0,548.8431,274.0966&quot; /&gt;&lt;/element&gt;&lt;element name=&quot;cross&quot; size=&quot;0.8&quot; offsetX=&quot;0&quot; offsetY=&quot;0&quot; auto=&quot;#f60000&quot;&gt;&lt;fill visible=&quot;1&quot; foreColor=&quot;&quot; /&gt;&lt;line visible=&quot;0&quot; foreColor=&quot;&quot; /&gt;&lt;freeform serialized=&quot;100,101.414;0,103.586,105;0,100,108.586;0,101.414,110;0,105,106.414;0,108.586,110;0,110,108.586;0,106.414,105;0,110,101.414;0,108.586,100;0,105,103.586;0,101.414,100&quot; /&gt;&lt;/element&gt;&lt;element name=&quot;empty&quot; auto=&quot;5&quot;&gt;&lt;/element&gt;&lt;/elements&gt;&lt;colors&gt;&lt;color rgb=&quot;#539f51&quot; name=&quot;[Auto]&quot; default=&quot;1&quot; auto=&quot;1&quot; /&gt;&lt;color theme=&quot;5&quot; name=&quot;Accent 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s&gt;&lt;shapes&gt;&lt;value id=&quot;Check&quot; /&gt;&lt;value id=&quot;Cross&quot; /&gt;&lt;value id=&quot;Empty&quot; /&gt;&lt;/shapes&gt;&lt;/smartelement&gt;"/>
</p:tagLst>
</file>

<file path=ppt/tags/tag196.xml><?xml version="1.0" encoding="utf-8"?>
<p:tagLst xmlns:a="http://schemas.openxmlformats.org/drawingml/2006/main" xmlns:r="http://schemas.openxmlformats.org/officeDocument/2006/relationships" xmlns:p="http://schemas.openxmlformats.org/presentationml/2006/main">
  <p:tag name="EE4P_SMART_ELEMENT" val="Check"/>
  <p:tag name="EE4P_STYLE_ID" val="8c1f8f5c-d3b6-4dd0-88ef-77624b919662"/>
  <p:tag name="EE4P_STYLE_NAME" val="E-Bridge 16:9 Style"/>
  <p:tag name="EE4P_SMART_ELEMENT_XML" val="&lt;smartelement id=&quot;Check&quot; shape=&quot;Empty&quot; box=&quot;1&quot; auto=&quot;1&quot; color=&quot;5&quot;&gt;&lt;position width=&quot;20&quot; height=&quot;20&quot; alignment=&quot;1&quot; /&gt;&lt;elements&gt;&lt;element name=&quot;background&quot; autoShapeType=&quot;5&quot; adjustment=&quot;0&quot;&gt;&lt;fill visible=&quot;1&quot; foreColor=&quot;#ffffff&quot; /&gt;&lt;line visible=&quot;0&quot; foreColor=&quot;&quot; weight=&quot;0.75&quot; /&gt;&lt;reflection visible=&quot;0&quot; /&gt;&lt;shadow visible=&quot;0&quot; /&gt;&lt;/element&gt;&lt;element name=&quot;box&quot; adjustment=&quot;0&quot; size=&quot;1&quot; offsetX=&quot;0&quot; offsetY=&quot;0&quot;&gt;&lt;fill visible=&quot;1&quot; foreColor=&quot;#ffffff&quot; /&gt;&lt;line visible=&quot;1&quot; foreColor=&quot;&quot; weight=&quot;0.75&quot; /&gt;&lt;reflection visible=&quot;0&quot; /&gt;&lt;shadow visible=&quot;0&quot; /&gt;&lt;/element&gt;&lt;element name=&quot;check&quot; size=&quot;0.8&quot; offsetX=&quot;0&quot; offsetY=&quot;0&quot; auto=&quot;#539f51&quot;&gt;&lt;fill visible=&quot;1&quot; foreColor=&quot;&quot; /&gt;&lt;line visible=&quot;0&quot; foreColor=&quot;&quot; /&gt;&lt;freeform serialized=&quot;548.8431,274.0966;0,551.6802,276.9338;0,538.9674,289.5998;0,531.6802,282.3126;0,534.4467,279.5461;0,538.9692,284.0687;0,548.8431,274.0966&quot; /&gt;&lt;/element&gt;&lt;element name=&quot;cross&quot; size=&quot;0.8&quot; offsetX=&quot;0&quot; offsetY=&quot;0&quot; auto=&quot;#f60000&quot;&gt;&lt;fill visible=&quot;1&quot; foreColor=&quot;&quot; /&gt;&lt;line visible=&quot;0&quot; foreColor=&quot;&quot; /&gt;&lt;freeform serialized=&quot;100,101.414;0,103.586,105;0,100,108.586;0,101.414,110;0,105,106.414;0,108.586,110;0,110,108.586;0,106.414,105;0,110,101.414;0,108.586,100;0,105,103.586;0,101.414,100&quot; /&gt;&lt;/element&gt;&lt;element name=&quot;empty&quot; auto=&quot;5&quot;&gt;&lt;/element&gt;&lt;/elements&gt;&lt;colors&gt;&lt;color name=&quot;[Auto]&quot; default=&quot;1&quot; auto=&quot;1&quot; theme=&quot;5&quot; /&gt;&lt;color theme=&quot;5&quot; name=&quot;Accent 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s&gt;&lt;shapes&gt;&lt;value id=&quot;Check&quot; /&gt;&lt;value id=&quot;Cross&quot; /&gt;&lt;value id=&quot;Empty&quot; /&gt;&lt;/shapes&gt;&lt;/smartelement&gt;"/>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EE4P_STYLE_ID" val="8c1f8f5c-d3b6-4dd0-88ef-77624b919662"/>
  <p:tag name="EE4P_STYLE_NAME" val="E-Bridge 16:9 Style"/>
  <p:tag name="EE4P_SMART_ELEMENT" val="Check"/>
  <p:tag name="EE4P_SMART_ELEMENT_XML" val="&lt;smartelement id=&quot;Check&quot; shape=&quot;Check&quot; box=&quot;1&quot; auto=&quot;1&quot; color=&quot;#539f51&quot;&gt;&lt;position width=&quot;20&quot; height=&quot;20&quot; alignment=&quot;1&quot; /&gt;&lt;elements&gt;&lt;element name=&quot;background&quot; autoShapeType=&quot;5&quot; adjustment=&quot;0&quot;&gt;&lt;fill visible=&quot;1&quot; foreColor=&quot;#ffffff&quot; /&gt;&lt;line visible=&quot;0&quot; foreColor=&quot;&quot; weight=&quot;0.75&quot; /&gt;&lt;reflection visible=&quot;0&quot; /&gt;&lt;shadow visible=&quot;0&quot; /&gt;&lt;/element&gt;&lt;element name=&quot;box&quot; adjustment=&quot;0&quot; size=&quot;1&quot; offsetX=&quot;0&quot; offsetY=&quot;0&quot;&gt;&lt;fill visible=&quot;1&quot; foreColor=&quot;#ffffff&quot; /&gt;&lt;line visible=&quot;1&quot; foreColor=&quot;&quot; weight=&quot;0.75&quot; /&gt;&lt;reflection visible=&quot;0&quot; /&gt;&lt;shadow visible=&quot;0&quot; /&gt;&lt;/element&gt;&lt;element name=&quot;check&quot; size=&quot;0.8&quot; offsetX=&quot;0&quot; offsetY=&quot;0&quot; auto=&quot;#539f51&quot;&gt;&lt;fill visible=&quot;1&quot; foreColor=&quot;&quot; /&gt;&lt;line visible=&quot;0&quot; foreColor=&quot;&quot; /&gt;&lt;freeform serialized=&quot;548.8431,274.0966;0,551.6802,276.9338;0,538.9674,289.5998;0,531.6802,282.3126;0,534.4467,279.5461;0,538.9692,284.0687;0,548.8431,274.0966&quot; /&gt;&lt;/element&gt;&lt;element name=&quot;cross&quot; size=&quot;0.8&quot; offsetX=&quot;0&quot; offsetY=&quot;0&quot; auto=&quot;#f60000&quot;&gt;&lt;fill visible=&quot;1&quot; foreColor=&quot;&quot; /&gt;&lt;line visible=&quot;0&quot; foreColor=&quot;&quot; /&gt;&lt;freeform serialized=&quot;100,101.414;0,103.586,105;0,100,108.586;0,101.414,110;0,105,106.414;0,108.586,110;0,110,108.586;0,106.414,105;0,110,101.414;0,108.586,100;0,105,103.586;0,101.414,100&quot; /&gt;&lt;/element&gt;&lt;element name=&quot;empty&quot; auto=&quot;5&quot;&gt;&lt;/element&gt;&lt;/elements&gt;&lt;colors&gt;&lt;color rgb=&quot;#539f51&quot; name=&quot;[Auto]&quot; default=&quot;1&quot; auto=&quot;1&quot; /&gt;&lt;color theme=&quot;5&quot; name=&quot;Accent 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s&gt;&lt;shapes&gt;&lt;value id=&quot;Check&quot; /&gt;&lt;value id=&quot;Cross&quot; /&gt;&lt;value id=&quot;Empty&quot; /&gt;&lt;/shapes&gt;&lt;/smartelement&gt;"/>
</p:tagLst>
</file>

<file path=ppt/tags/tag199.xml><?xml version="1.0" encoding="utf-8"?>
<p:tagLst xmlns:a="http://schemas.openxmlformats.org/drawingml/2006/main" xmlns:r="http://schemas.openxmlformats.org/officeDocument/2006/relationships" xmlns:p="http://schemas.openxmlformats.org/presentationml/2006/main">
  <p:tag name="EE4P_STYLE_ID" val="8c1f8f5c-d3b6-4dd0-88ef-77624b919662"/>
  <p:tag name="EE4P_STYLE_NAME" val="E-Bridge 16:9 Style"/>
  <p:tag name="EE4P_SMART_ELEMENT" val="Check"/>
  <p:tag name="EE4P_SMART_ELEMENT_XML" val="&lt;smartelement id=&quot;Check&quot; shape=&quot;Check&quot; box=&quot;1&quot; auto=&quot;1&quot; color=&quot;#539f51&quot;&gt;&lt;position width=&quot;20&quot; height=&quot;20&quot; alignment=&quot;1&quot; /&gt;&lt;elements&gt;&lt;element name=&quot;background&quot; autoShapeType=&quot;5&quot; adjustment=&quot;0&quot;&gt;&lt;fill visible=&quot;1&quot; foreColor=&quot;#ffffff&quot; /&gt;&lt;line visible=&quot;0&quot; foreColor=&quot;&quot; weight=&quot;0.75&quot; /&gt;&lt;reflection visible=&quot;0&quot; /&gt;&lt;shadow visible=&quot;0&quot; /&gt;&lt;/element&gt;&lt;element name=&quot;box&quot; adjustment=&quot;0&quot; size=&quot;1&quot; offsetX=&quot;0&quot; offsetY=&quot;0&quot;&gt;&lt;fill visible=&quot;1&quot; foreColor=&quot;#ffffff&quot; /&gt;&lt;line visible=&quot;1&quot; foreColor=&quot;&quot; weight=&quot;0.75&quot; /&gt;&lt;reflection visible=&quot;0&quot; /&gt;&lt;shadow visible=&quot;0&quot; /&gt;&lt;/element&gt;&lt;element name=&quot;check&quot; size=&quot;0.8&quot; offsetX=&quot;0&quot; offsetY=&quot;0&quot; auto=&quot;#539f51&quot;&gt;&lt;fill visible=&quot;1&quot; foreColor=&quot;&quot; /&gt;&lt;line visible=&quot;0&quot; foreColor=&quot;&quot; /&gt;&lt;freeform serialized=&quot;548.8431,274.0966;0,551.6802,276.9338;0,538.9674,289.5998;0,531.6802,282.3126;0,534.4467,279.5461;0,538.9692,284.0687;0,548.8431,274.0966&quot; /&gt;&lt;/element&gt;&lt;element name=&quot;cross&quot; size=&quot;0.8&quot; offsetX=&quot;0&quot; offsetY=&quot;0&quot; auto=&quot;#f60000&quot;&gt;&lt;fill visible=&quot;1&quot; foreColor=&quot;&quot; /&gt;&lt;line visible=&quot;0&quot; foreColor=&quot;&quot; /&gt;&lt;freeform serialized=&quot;100,101.414;0,103.586,105;0,100,108.586;0,101.414,110;0,105,106.414;0,108.586,110;0,110,108.586;0,106.414,105;0,110,101.414;0,108.586,100;0,105,103.586;0,101.414,100&quot; /&gt;&lt;/element&gt;&lt;element name=&quot;empty&quot; auto=&quot;5&quot;&gt;&lt;/element&gt;&lt;/elements&gt;&lt;colors&gt;&lt;color rgb=&quot;#539f51&quot; name=&quot;[Auto]&quot; default=&quot;1&quot; auto=&quot;1&quot; /&gt;&lt;color theme=&quot;5&quot; name=&quot;Accent 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s&gt;&lt;shapes&gt;&lt;value id=&quot;Check&quot; /&gt;&lt;value id=&quot;Cross&quot; /&gt;&lt;value id=&quot;Empty&quot; /&gt;&lt;/shapes&gt;&lt;/smartelement&gt;"/>
</p:tagLst>
</file>

<file path=ppt/tags/tag200.xml><?xml version="1.0" encoding="utf-8"?>
<p:tagLst xmlns:a="http://schemas.openxmlformats.org/drawingml/2006/main" xmlns:r="http://schemas.openxmlformats.org/officeDocument/2006/relationships" xmlns:p="http://schemas.openxmlformats.org/presentationml/2006/main">
  <p:tag name="EE4P_SMART_ELEMENT" val="Check"/>
  <p:tag name="EE4P_STYLE_ID" val="8c1f8f5c-d3b6-4dd0-88ef-77624b919662"/>
  <p:tag name="EE4P_STYLE_NAME" val="E-Bridge 16:9 Style"/>
  <p:tag name="EE4P_SMART_ELEMENT_XML" val="&lt;smartelement id=&quot;Check&quot; shape=&quot;Empty&quot; box=&quot;1&quot; auto=&quot;1&quot; color=&quot;5&quot;&gt;&lt;position width=&quot;20&quot; height=&quot;20&quot; alignment=&quot;1&quot; /&gt;&lt;elements&gt;&lt;element name=&quot;background&quot; autoShapeType=&quot;5&quot; adjustment=&quot;0&quot;&gt;&lt;fill visible=&quot;1&quot; foreColor=&quot;#ffffff&quot; /&gt;&lt;line visible=&quot;0&quot; foreColor=&quot;&quot; weight=&quot;0.75&quot; /&gt;&lt;reflection visible=&quot;0&quot; /&gt;&lt;shadow visible=&quot;0&quot; /&gt;&lt;/element&gt;&lt;element name=&quot;box&quot; adjustment=&quot;0&quot; size=&quot;1&quot; offsetX=&quot;0&quot; offsetY=&quot;0&quot;&gt;&lt;fill visible=&quot;1&quot; foreColor=&quot;#ffffff&quot; /&gt;&lt;line visible=&quot;1&quot; foreColor=&quot;&quot; weight=&quot;0.75&quot; /&gt;&lt;reflection visible=&quot;0&quot; /&gt;&lt;shadow visible=&quot;0&quot; /&gt;&lt;/element&gt;&lt;element name=&quot;check&quot; size=&quot;0.8&quot; offsetX=&quot;0&quot; offsetY=&quot;0&quot; auto=&quot;#539f51&quot;&gt;&lt;fill visible=&quot;1&quot; foreColor=&quot;&quot; /&gt;&lt;line visible=&quot;0&quot; foreColor=&quot;&quot; /&gt;&lt;freeform serialized=&quot;548.8431,274.0966;0,551.6802,276.9338;0,538.9674,289.5998;0,531.6802,282.3126;0,534.4467,279.5461;0,538.9692,284.0687;0,548.8431,274.0966&quot; /&gt;&lt;/element&gt;&lt;element name=&quot;cross&quot; size=&quot;0.8&quot; offsetX=&quot;0&quot; offsetY=&quot;0&quot; auto=&quot;#f60000&quot;&gt;&lt;fill visible=&quot;1&quot; foreColor=&quot;&quot; /&gt;&lt;line visible=&quot;0&quot; foreColor=&quot;&quot; /&gt;&lt;freeform serialized=&quot;100,101.414;0,103.586,105;0,100,108.586;0,101.414,110;0,105,106.414;0,108.586,110;0,110,108.586;0,106.414,105;0,110,101.414;0,108.586,100;0,105,103.586;0,101.414,100&quot; /&gt;&lt;/element&gt;&lt;element name=&quot;empty&quot; auto=&quot;5&quot;&gt;&lt;/element&gt;&lt;/elements&gt;&lt;colors&gt;&lt;color name=&quot;[Auto]&quot; default=&quot;1&quot; auto=&quot;1&quot; theme=&quot;5&quot; /&gt;&lt;color theme=&quot;5&quot; name=&quot;Accent 1&quot; /&gt;&lt;color theme=&quot;6&quot; name=&quot;Accent 2&quot; /&gt;&lt;color theme=&quot;7&quot; name=&quot;Accent 3&quot; /&gt;&lt;color theme=&quot;8&quot; name=&quot;Accent 4&quot; /&gt;&lt;color theme=&quot;9&quot; name=&quot;Accent 5&quot; /&gt;&lt;color theme=&quot;10&quot; name=&quot;Accent 6&quot; /&gt;&lt;color rgb=&quot;#000000&quot; name=&quot;Black&quot; /&gt;&lt;/colors&gt;&lt;shapes&gt;&lt;value id=&quot;Check&quot; /&gt;&lt;value id=&quot;Cross&quot; /&gt;&lt;value id=&quot;Empty&quot; /&gt;&lt;/shapes&gt;&lt;/smartelement&gt;"/>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CSC - Joint">
  <a:themeElements>
    <a:clrScheme name="MCSC">
      <a:dk1>
        <a:sysClr val="windowText" lastClr="000000"/>
      </a:dk1>
      <a:lt1>
        <a:srgbClr val="FFFFFF"/>
      </a:lt1>
      <a:dk2>
        <a:srgbClr val="303030"/>
      </a:dk2>
      <a:lt2>
        <a:srgbClr val="C6C6C6"/>
      </a:lt2>
      <a:accent1>
        <a:srgbClr val="DEDC00"/>
      </a:accent1>
      <a:accent2>
        <a:srgbClr val="E5005A"/>
      </a:accent2>
      <a:accent3>
        <a:srgbClr val="26B8CD"/>
      </a:accent3>
      <a:accent4>
        <a:srgbClr val="F39100"/>
      </a:accent4>
      <a:accent5>
        <a:srgbClr val="E5005A"/>
      </a:accent5>
      <a:accent6>
        <a:srgbClr val="26B8CD"/>
      </a:accent6>
      <a:hlink>
        <a:srgbClr val="000000"/>
      </a:hlink>
      <a:folHlink>
        <a:srgbClr val="000000"/>
      </a:folHlink>
    </a:clrScheme>
    <a:fontScheme name="MCSC">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Red 70">
      <a:srgbClr val="FF8790"/>
    </a:custClr>
    <a:custClr name="Orange 70">
      <a:srgbClr val="FF8A74"/>
    </a:custClr>
    <a:custClr name="Yellow 80*">
      <a:srgbClr val="FFBB13"/>
    </a:custClr>
    <a:custClr name="Green 70">
      <a:srgbClr val="9CB704"/>
    </a:custClr>
    <a:custClr name="Blue 70">
      <a:srgbClr val="48B7DF"/>
    </a:custClr>
    <a:custClr name="Cyan 70">
      <a:srgbClr val="7CABFF"/>
    </a:custClr>
    <a:custClr name="Purple 70">
      <a:srgbClr val="A9A3EF"/>
    </a:custClr>
    <a:custClr name="Gray 70">
      <a:srgbClr val="ABABAB"/>
    </a:custClr>
    <a:custClr>
      <a:srgbClr val="FFFFFF"/>
    </a:custClr>
    <a:custClr>
      <a:srgbClr val="FFFFFF"/>
    </a:custClr>
    <a:custClr name="Red 50">
      <a:srgbClr val="EB1000"/>
    </a:custClr>
    <a:custClr name="Orange 60">
      <a:srgbClr val="FF5800"/>
    </a:custClr>
    <a:custClr name="Yellow 50*">
      <a:srgbClr val="996E00"/>
    </a:custClr>
    <a:custClr name="Green 50">
      <a:srgbClr val="6B7E00"/>
    </a:custClr>
    <a:custClr name="Blue 50">
      <a:srgbClr val="277EA1"/>
    </a:custClr>
    <a:custClr name="Cyan 50">
      <a:srgbClr val="0076DA"/>
    </a:custClr>
    <a:custClr name="Purple 50">
      <a:srgbClr val="7263E1"/>
    </a:custClr>
    <a:custClr name="Gray 50">
      <a:srgbClr val="767676"/>
    </a:custClr>
    <a:custClr>
      <a:srgbClr val="FFFFFF"/>
    </a:custClr>
    <a:custClr>
      <a:srgbClr val="FFFFFF"/>
    </a:custClr>
    <a:custClr name="Red 20">
      <a:srgbClr val="680300"/>
    </a:custClr>
    <a:custClr name="Orange 20">
      <a:srgbClr val="5C1A00"/>
    </a:custClr>
    <a:custClr name="Yellow 20*">
      <a:srgbClr val="412D00"/>
    </a:custClr>
    <a:custClr name="Green 20">
      <a:srgbClr val="2B3400"/>
    </a:custClr>
    <a:custClr name="Blue 20">
      <a:srgbClr val="003060"/>
    </a:custClr>
    <a:custClr name="Cyan 20">
      <a:srgbClr val="003060"/>
    </a:custClr>
    <a:custClr name="Purple 20">
      <a:srgbClr val="2C1C82"/>
    </a:custClr>
    <a:custClr name="Gray 20">
      <a:srgbClr val="303030"/>
    </a:custClr>
    <a:custClr>
      <a:srgbClr val="FFFFFF"/>
    </a:custClr>
    <a:custClr>
      <a:srgbClr val="FFFFFF"/>
    </a:custClr>
  </a:custClrLst>
  <a:extLst>
    <a:ext uri="{05A4C25C-085E-4340-85A3-A5531E510DB2}">
      <thm15:themeFamily xmlns:thm15="http://schemas.microsoft.com/office/thememl/2012/main" name="Template_MCSC-SIDC-SDAC.pptx" id="{3BC9DF87-4209-4FC3-AFB4-159F044C46F0}" vid="{680685E5-9E22-4308-A339-EBF78DF20A39}"/>
    </a:ext>
  </a:extLst>
</a:theme>
</file>

<file path=ppt/theme/theme2.xml><?xml version="1.0" encoding="utf-8"?>
<a:theme xmlns:a="http://schemas.openxmlformats.org/drawingml/2006/main" name="SIDC">
  <a:themeElements>
    <a:clrScheme name="MCSC">
      <a:dk1>
        <a:sysClr val="windowText" lastClr="000000"/>
      </a:dk1>
      <a:lt1>
        <a:srgbClr val="FFFFFF"/>
      </a:lt1>
      <a:dk2>
        <a:srgbClr val="303030"/>
      </a:dk2>
      <a:lt2>
        <a:srgbClr val="C6C6C6"/>
      </a:lt2>
      <a:accent1>
        <a:srgbClr val="DEDC00"/>
      </a:accent1>
      <a:accent2>
        <a:srgbClr val="E5005A"/>
      </a:accent2>
      <a:accent3>
        <a:srgbClr val="26B8CD"/>
      </a:accent3>
      <a:accent4>
        <a:srgbClr val="F39100"/>
      </a:accent4>
      <a:accent5>
        <a:srgbClr val="E5005A"/>
      </a:accent5>
      <a:accent6>
        <a:srgbClr val="26B8CD"/>
      </a:accent6>
      <a:hlink>
        <a:srgbClr val="000000"/>
      </a:hlink>
      <a:folHlink>
        <a:srgbClr val="000000"/>
      </a:folHlink>
    </a:clrScheme>
    <a:fontScheme name="MCSC">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Red 70">
      <a:srgbClr val="FF8790"/>
    </a:custClr>
    <a:custClr name="Orange 70">
      <a:srgbClr val="FF8A74"/>
    </a:custClr>
    <a:custClr name="Yellow 80*">
      <a:srgbClr val="FFBB13"/>
    </a:custClr>
    <a:custClr name="Green 70">
      <a:srgbClr val="9CB704"/>
    </a:custClr>
    <a:custClr name="Blue 70">
      <a:srgbClr val="48B7DF"/>
    </a:custClr>
    <a:custClr name="Cyan 70">
      <a:srgbClr val="7CABFF"/>
    </a:custClr>
    <a:custClr name="Purple 70">
      <a:srgbClr val="A9A3EF"/>
    </a:custClr>
    <a:custClr name="Gray 70">
      <a:srgbClr val="ABABAB"/>
    </a:custClr>
    <a:custClr>
      <a:srgbClr val="FFFFFF"/>
    </a:custClr>
    <a:custClr>
      <a:srgbClr val="FFFFFF"/>
    </a:custClr>
    <a:custClr name="Red 50">
      <a:srgbClr val="EB1000"/>
    </a:custClr>
    <a:custClr name="Orange 60">
      <a:srgbClr val="FF5800"/>
    </a:custClr>
    <a:custClr name="Yellow 50*">
      <a:srgbClr val="996E00"/>
    </a:custClr>
    <a:custClr name="Green 50">
      <a:srgbClr val="6B7E00"/>
    </a:custClr>
    <a:custClr name="Blue 50">
      <a:srgbClr val="277EA1"/>
    </a:custClr>
    <a:custClr name="Cyan 50">
      <a:srgbClr val="0076DA"/>
    </a:custClr>
    <a:custClr name="Purple 50">
      <a:srgbClr val="7263E1"/>
    </a:custClr>
    <a:custClr name="Gray 50">
      <a:srgbClr val="767676"/>
    </a:custClr>
    <a:custClr>
      <a:srgbClr val="FFFFFF"/>
    </a:custClr>
    <a:custClr>
      <a:srgbClr val="FFFFFF"/>
    </a:custClr>
    <a:custClr name="Red 20">
      <a:srgbClr val="680300"/>
    </a:custClr>
    <a:custClr name="Orange 20">
      <a:srgbClr val="5C1A00"/>
    </a:custClr>
    <a:custClr name="Yellow 20*">
      <a:srgbClr val="412D00"/>
    </a:custClr>
    <a:custClr name="Green 20">
      <a:srgbClr val="2B3400"/>
    </a:custClr>
    <a:custClr name="Blue 20">
      <a:srgbClr val="003060"/>
    </a:custClr>
    <a:custClr name="Cyan 20">
      <a:srgbClr val="003060"/>
    </a:custClr>
    <a:custClr name="Purple 20">
      <a:srgbClr val="2C1C82"/>
    </a:custClr>
    <a:custClr name="Gray 20">
      <a:srgbClr val="303030"/>
    </a:custClr>
    <a:custClr>
      <a:srgbClr val="FFFFFF"/>
    </a:custClr>
    <a:custClr>
      <a:srgbClr val="FFFFFF"/>
    </a:custClr>
  </a:custClrLst>
  <a:extLst>
    <a:ext uri="{05A4C25C-085E-4340-85A3-A5531E510DB2}">
      <thm15:themeFamily xmlns:thm15="http://schemas.microsoft.com/office/thememl/2012/main" name="Template_MCSC-SIDC-SDAC.pptx" id="{3BC9DF87-4209-4FC3-AFB4-159F044C46F0}" vid="{B11B974E-2E10-477B-9AAE-DCF2D8902755}"/>
    </a:ext>
  </a:extLst>
</a:theme>
</file>

<file path=ppt/theme/theme3.xml><?xml version="1.0" encoding="utf-8"?>
<a:theme xmlns:a="http://schemas.openxmlformats.org/drawingml/2006/main" name="SDAC">
  <a:themeElements>
    <a:clrScheme name="MCSC">
      <a:dk1>
        <a:sysClr val="windowText" lastClr="000000"/>
      </a:dk1>
      <a:lt1>
        <a:srgbClr val="FFFFFF"/>
      </a:lt1>
      <a:dk2>
        <a:srgbClr val="303030"/>
      </a:dk2>
      <a:lt2>
        <a:srgbClr val="C6C6C6"/>
      </a:lt2>
      <a:accent1>
        <a:srgbClr val="DEDC00"/>
      </a:accent1>
      <a:accent2>
        <a:srgbClr val="E5005A"/>
      </a:accent2>
      <a:accent3>
        <a:srgbClr val="26B8CD"/>
      </a:accent3>
      <a:accent4>
        <a:srgbClr val="F39100"/>
      </a:accent4>
      <a:accent5>
        <a:srgbClr val="E5005A"/>
      </a:accent5>
      <a:accent6>
        <a:srgbClr val="26B8CD"/>
      </a:accent6>
      <a:hlink>
        <a:srgbClr val="000000"/>
      </a:hlink>
      <a:folHlink>
        <a:srgbClr val="000000"/>
      </a:folHlink>
    </a:clrScheme>
    <a:fontScheme name="MCSC">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custClrLst>
    <a:custClr name="Red 70">
      <a:srgbClr val="FF8790"/>
    </a:custClr>
    <a:custClr name="Orange 70">
      <a:srgbClr val="FF8A74"/>
    </a:custClr>
    <a:custClr name="Yellow 80*">
      <a:srgbClr val="FFBB13"/>
    </a:custClr>
    <a:custClr name="Green 70">
      <a:srgbClr val="9CB704"/>
    </a:custClr>
    <a:custClr name="Blue 70">
      <a:srgbClr val="48B7DF"/>
    </a:custClr>
    <a:custClr name="Cyan 70">
      <a:srgbClr val="7CABFF"/>
    </a:custClr>
    <a:custClr name="Purple 70">
      <a:srgbClr val="A9A3EF"/>
    </a:custClr>
    <a:custClr name="Gray 70">
      <a:srgbClr val="ABABAB"/>
    </a:custClr>
    <a:custClr>
      <a:srgbClr val="FFFFFF"/>
    </a:custClr>
    <a:custClr>
      <a:srgbClr val="FFFFFF"/>
    </a:custClr>
    <a:custClr name="Red 50">
      <a:srgbClr val="EB1000"/>
    </a:custClr>
    <a:custClr name="Orange 60">
      <a:srgbClr val="FF5800"/>
    </a:custClr>
    <a:custClr name="Yellow 50*">
      <a:srgbClr val="996E00"/>
    </a:custClr>
    <a:custClr name="Green 50">
      <a:srgbClr val="6B7E00"/>
    </a:custClr>
    <a:custClr name="Blue 50">
      <a:srgbClr val="277EA1"/>
    </a:custClr>
    <a:custClr name="Cyan 50">
      <a:srgbClr val="0076DA"/>
    </a:custClr>
    <a:custClr name="Purple 50">
      <a:srgbClr val="7263E1"/>
    </a:custClr>
    <a:custClr name="Gray 50">
      <a:srgbClr val="767676"/>
    </a:custClr>
    <a:custClr>
      <a:srgbClr val="FFFFFF"/>
    </a:custClr>
    <a:custClr>
      <a:srgbClr val="FFFFFF"/>
    </a:custClr>
    <a:custClr name="Red 20">
      <a:srgbClr val="680300"/>
    </a:custClr>
    <a:custClr name="Orange 20">
      <a:srgbClr val="5C1A00"/>
    </a:custClr>
    <a:custClr name="Yellow 20*">
      <a:srgbClr val="412D00"/>
    </a:custClr>
    <a:custClr name="Green 20">
      <a:srgbClr val="2B3400"/>
    </a:custClr>
    <a:custClr name="Blue 20">
      <a:srgbClr val="003060"/>
    </a:custClr>
    <a:custClr name="Cyan 20">
      <a:srgbClr val="003060"/>
    </a:custClr>
    <a:custClr name="Purple 20">
      <a:srgbClr val="2C1C82"/>
    </a:custClr>
    <a:custClr name="Gray 20">
      <a:srgbClr val="303030"/>
    </a:custClr>
    <a:custClr>
      <a:srgbClr val="FFFFFF"/>
    </a:custClr>
    <a:custClr>
      <a:srgbClr val="FFFFFF"/>
    </a:custClr>
  </a:custClrLst>
  <a:extLst>
    <a:ext uri="{05A4C25C-085E-4340-85A3-A5531E510DB2}">
      <thm15:themeFamily xmlns:thm15="http://schemas.microsoft.com/office/thememl/2012/main" name="Template_MCSC-SIDC-SDAC.pptx" id="{3BC9DF87-4209-4FC3-AFB4-159F044C46F0}" vid="{C324E28C-56A0-463A-98CB-8B50604F21AB}"/>
    </a:ext>
  </a:extLst>
</a:theme>
</file>

<file path=ppt/theme/theme4.xml><?xml version="1.0" encoding="utf-8"?>
<a:theme xmlns:a="http://schemas.openxmlformats.org/drawingml/2006/main" name="1_Office">
  <a:themeElements>
    <a:clrScheme name="MCM">
      <a:dk1>
        <a:sysClr val="windowText" lastClr="000000"/>
      </a:dk1>
      <a:lt1>
        <a:sysClr val="window" lastClr="FFFFFF"/>
      </a:lt1>
      <a:dk2>
        <a:srgbClr val="44546A"/>
      </a:dk2>
      <a:lt2>
        <a:srgbClr val="E7E6E6"/>
      </a:lt2>
      <a:accent1>
        <a:srgbClr val="00A194"/>
      </a:accent1>
      <a:accent2>
        <a:srgbClr val="E3F2F0"/>
      </a:accent2>
      <a:accent3>
        <a:srgbClr val="CCECEA"/>
      </a:accent3>
      <a:accent4>
        <a:srgbClr val="194D6C"/>
      </a:accent4>
      <a:accent5>
        <a:srgbClr val="7359A3"/>
      </a:accent5>
      <a:accent6>
        <a:srgbClr val="FFFFF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äsentation2" id="{7583F8C6-B414-5045-887E-1E85A931BBE0}" vid="{A06CC3AC-7E0F-1841-A4EB-8E8318987525}"/>
    </a:ext>
  </a:extLst>
</a:theme>
</file>

<file path=ppt/theme/theme5.xml><?xml version="1.0" encoding="utf-8"?>
<a:theme xmlns:a="http://schemas.openxmlformats.org/drawingml/2006/main" name="Core-TSO slide master">
  <a:themeElements>
    <a:clrScheme name="Magnus color">
      <a:dk1>
        <a:srgbClr val="000000"/>
      </a:dk1>
      <a:lt1>
        <a:srgbClr val="FFFFFF"/>
      </a:lt1>
      <a:dk2>
        <a:srgbClr val="5F5F5F"/>
      </a:dk2>
      <a:lt2>
        <a:srgbClr val="BFBFBF"/>
      </a:lt2>
      <a:accent1>
        <a:srgbClr val="AD0600"/>
      </a:accent1>
      <a:accent2>
        <a:srgbClr val="0078AA"/>
      </a:accent2>
      <a:accent3>
        <a:srgbClr val="A0AA05"/>
      </a:accent3>
      <a:accent4>
        <a:srgbClr val="DC7306"/>
      </a:accent4>
      <a:accent5>
        <a:srgbClr val="E4002B"/>
      </a:accent5>
      <a:accent6>
        <a:srgbClr val="004682"/>
      </a:accent6>
      <a:hlink>
        <a:srgbClr val="3F3F3F"/>
      </a:hlink>
      <a:folHlink>
        <a:srgbClr val="A5A5A5"/>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b="0" i="0" u="none" strike="noStrike" cap="none" normalizeH="0" baseline="0" smtClean="0">
            <a:ln>
              <a:noFill/>
            </a:ln>
            <a:solidFill>
              <a:schemeClr val="tx1"/>
            </a:solidFill>
            <a:effectLst/>
            <a:latin typeface="+mn-lt"/>
          </a:defRPr>
        </a:defPPr>
      </a:lstStyle>
    </a:spDef>
    <a:lnDef>
      <a:spPr bwMode="auto">
        <a:solidFill>
          <a:schemeClr val="accent1"/>
        </a:solidFill>
        <a:ln w="19050" cap="flat" cmpd="sng" algn="ctr">
          <a:solidFill>
            <a:schemeClr val="tx1"/>
          </a:solidFill>
          <a:prstDash val="solid"/>
          <a:round/>
          <a:headEnd type="none" w="med" len="med"/>
          <a:tailEnd type="arrow"/>
        </a:ln>
        <a:effectLst/>
      </a:spPr>
      <a:bodyPr/>
      <a:lstStyle/>
    </a:lnDef>
    <a:txDef>
      <a:spPr>
        <a:noFill/>
      </a:spPr>
      <a:bodyPr wrap="none" rtlCol="0">
        <a:spAutoFit/>
      </a:bodyPr>
      <a:lstStyle>
        <a:defPPr algn="l">
          <a:defRPr sz="1400" smtClean="0">
            <a:solidFill>
              <a:schemeClr val="tx2"/>
            </a:solidFill>
            <a:latin typeface="Arial" panose="020B0604020202020204" pitchFamily="34" charset="0"/>
            <a:cs typeface="Arial" panose="020B0604020202020204" pitchFamily="34" charset="0"/>
          </a:defRPr>
        </a:defPPr>
      </a:lstStyle>
    </a:tx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plate CWE slides 2" id="{9C6C80EF-07BA-4316-A3B7-3AC9E50EED1F}" vid="{7A22D3B6-89C6-4749-A306-7BF1AB253485}"/>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c2aab48-bcf1-410f-a717-54633acfd3dc">
      <Value>3</Value>
      <Value>2</Value>
      <Value>1</Value>
    </TaxCatchAll>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TermInfo xmlns="http://schemas.microsoft.com/office/infopath/2007/PartnerControls">
          <TermName xmlns="http://schemas.microsoft.com/office/infopath/2007/PartnerControls">Board</TermName>
          <TermId xmlns="http://schemas.microsoft.com/office/infopath/2007/PartnerControls">6cf52795-9928-4b7b-a6e8-b4c224a978ea</TermId>
        </TermInfo>
      </Term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TermInfo xmlns="http://schemas.microsoft.com/office/infopath/2007/PartnerControls">
          <TermName xmlns="http://schemas.microsoft.com/office/infopath/2007/PartnerControls">Extranet</TermName>
          <TermId xmlns="http://schemas.microsoft.com/office/infopath/2007/PartnerControls">922fc1ba-0c8d-4fbf-b30d-83722d0f30f2</TermId>
        </TermInfo>
      </Terms>
    </e8281a497ce44dab90bdace3991ca53f>
    <ac21e43ef96045508684abcf4a272787 xmlns="f5586485-2017-4ef1-8532-eb9f7b8232d3">
      <Terms xmlns="http://schemas.microsoft.com/office/infopath/2007/PartnerControls">
        <TermInfo xmlns="http://schemas.microsoft.com/office/infopath/2007/PartnerControls">
          <TermName xmlns="http://schemas.microsoft.com/office/infopath/2007/PartnerControls">Private</TermName>
          <TermId xmlns="http://schemas.microsoft.com/office/infopath/2007/PartnerControls">dfe2726a-d7c6-4ddf-bdde-4ca133caf27d</TermId>
        </TermInfo>
      </Terms>
    </ac21e43ef96045508684abcf4a272787>
    <d2583fa6c12646e3889c3c3ea6aff014 xmlns="f5586485-2017-4ef1-8532-eb9f7b8232d3">
      <Terms xmlns="http://schemas.microsoft.com/office/infopath/2007/PartnerControls"/>
    </d2583fa6c12646e3889c3c3ea6aff014>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548018-7276-4E65-8209-66FBFCB27ADB}">
  <ds:schemaRefs>
    <ds:schemaRef ds:uri="http://schemas.microsoft.com/office/2006/metadata/properties"/>
    <ds:schemaRef ds:uri="http://purl.org/dc/dcmitype/"/>
    <ds:schemaRef ds:uri="http://schemas.openxmlformats.org/package/2006/metadata/core-properties"/>
    <ds:schemaRef ds:uri="f5586485-2017-4ef1-8532-eb9f7b8232d3"/>
    <ds:schemaRef ds:uri="http://schemas.microsoft.com/office/2006/documentManagement/types"/>
    <ds:schemaRef ds:uri="http://purl.org/dc/terms/"/>
    <ds:schemaRef ds:uri="http://purl.org/dc/elements/1.1/"/>
    <ds:schemaRef ds:uri="http://schemas.microsoft.com/office/infopath/2007/PartnerControls"/>
    <ds:schemaRef ds:uri="fc2aab48-bcf1-410f-a717-54633acfd3dc"/>
    <ds:schemaRef ds:uri="http://www.w3.org/XML/1998/namespace"/>
  </ds:schemaRefs>
</ds:datastoreItem>
</file>

<file path=customXml/itemProps2.xml><?xml version="1.0" encoding="utf-8"?>
<ds:datastoreItem xmlns:ds="http://schemas.openxmlformats.org/officeDocument/2006/customXml" ds:itemID="{32B64250-0473-4E46-BF89-DB164C0BCF45}">
  <ds:schemaRefs>
    <ds:schemaRef ds:uri="f5586485-2017-4ef1-8532-eb9f7b8232d3"/>
    <ds:schemaRef ds:uri="fc2aab48-bcf1-410f-a717-54633acfd3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8D28BF1-6A01-4BFF-8D3F-C03F58D228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MCSC</Template>
  <TotalTime>0</TotalTime>
  <Words>2967</Words>
  <Application>Microsoft Office PowerPoint</Application>
  <PresentationFormat>Widescreen</PresentationFormat>
  <Paragraphs>301</Paragraphs>
  <Slides>23</Slides>
  <Notes>12</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23</vt:i4>
      </vt:variant>
    </vt:vector>
  </HeadingPairs>
  <TitlesOfParts>
    <vt:vector size="36" baseType="lpstr">
      <vt:lpstr>Aptos</vt:lpstr>
      <vt:lpstr>Arial</vt:lpstr>
      <vt:lpstr>Symbol</vt:lpstr>
      <vt:lpstr>Ubuntu</vt:lpstr>
      <vt:lpstr>Verdana</vt:lpstr>
      <vt:lpstr>Wingdings</vt:lpstr>
      <vt:lpstr>Wingdings 3</vt:lpstr>
      <vt:lpstr>MCSC - Joint</vt:lpstr>
      <vt:lpstr>SIDC</vt:lpstr>
      <vt:lpstr>SDAC</vt:lpstr>
      <vt:lpstr>1_Office</vt:lpstr>
      <vt:lpstr>Core-TSO slide master</vt:lpstr>
      <vt:lpstr>thinkcell Slide</vt:lpstr>
      <vt:lpstr>MESC Update on SDAC &amp; SIDC</vt:lpstr>
      <vt:lpstr>PCG Update on SDAC &amp; SIDC Summary</vt:lpstr>
      <vt:lpstr>Market coupling IT architecture This is the way it works – is it not?</vt:lpstr>
      <vt:lpstr>Market coupling IT architecture Market Coupling architecture has evolved with the implementation projects over the past 12 years(illustrative)</vt:lpstr>
      <vt:lpstr>Market coupling IT architecture Market (Pre-)Coupling logical architecture shows the implications of incremental development</vt:lpstr>
      <vt:lpstr>Market coupling IT architecture Incremental development has created multiple, interconnected architectural patterns </vt:lpstr>
      <vt:lpstr>Market coupling IT architecture Similar information follows different paths and accountability models</vt:lpstr>
      <vt:lpstr>Market coupling IT architecture Performance and resilience depend on the end-to-end architecture, not one component</vt:lpstr>
      <vt:lpstr>Market coupling IT architecture Operational stability does not by itself demonstrate long-term future fitness</vt:lpstr>
      <vt:lpstr>PowerPoint Presentation</vt:lpstr>
      <vt:lpstr>SDAC-SIDC Roadmap and Key Projects</vt:lpstr>
      <vt:lpstr>SDAC</vt:lpstr>
      <vt:lpstr>Main Bulletins – SDAC Status Updates</vt:lpstr>
      <vt:lpstr>Main Bulletins – SDAC Status Updates</vt:lpstr>
      <vt:lpstr>Main Bulletins – SDAC Status Updates</vt:lpstr>
      <vt:lpstr>Main Bulletins – SDAC Status Updates</vt:lpstr>
      <vt:lpstr>Main Bulletins – SDAC Status Updates</vt:lpstr>
      <vt:lpstr>Main Bulletins – SDAC Status Updates</vt:lpstr>
      <vt:lpstr>SIDC</vt:lpstr>
      <vt:lpstr>Main Bulletins – SIDC Status Updates </vt:lpstr>
      <vt:lpstr>Main Bulletins – SIDC Status Updates </vt:lpstr>
      <vt:lpstr>Main Bulletins – SIDC Status Updates </vt:lpstr>
      <vt:lpstr>Main Bulletins – SIDC Status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 Vonk</dc:creator>
  <cp:lastModifiedBy>Lelian Georgious</cp:lastModifiedBy>
  <cp:revision>2</cp:revision>
  <dcterms:created xsi:type="dcterms:W3CDTF">2025-05-27T11:28:37Z</dcterms:created>
  <dcterms:modified xsi:type="dcterms:W3CDTF">2026-10-07T07:25:19Z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ensitivity">
    <vt:lpwstr>Open within ENTSO-E</vt:lpwstr>
  </property>
  <property fmtid="{D5CDD505-2E9C-101B-9397-08002B2CF9AE}" pid="3" name="MSIP_Label_26326a25-05b5-4156-bd4d-89acce8cd3b1_Extended_MSFT_Method">
    <vt:lpwstr>Standard</vt:lpwstr>
  </property>
  <property fmtid="{D5CDD505-2E9C-101B-9397-08002B2CF9AE}" pid="4" name="ContentTypeId">
    <vt:lpwstr>0x010100E2E6053D901D044384EA06F1F77A311E</vt:lpwstr>
  </property>
  <property fmtid="{D5CDD505-2E9C-101B-9397-08002B2CF9AE}" pid="5" name="MSIP_Label_26326a25-05b5-4156-bd4d-89acce8cd3b1_Removed">
    <vt:lpwstr>False</vt:lpwstr>
  </property>
  <property fmtid="{D5CDD505-2E9C-101B-9397-08002B2CF9AE}" pid="6" name="MSIP_Label_26326a25-05b5-4156-bd4d-89acce8cd3b1_ActionId">
    <vt:lpwstr>bd4895ef-9f1a-4ae6-b501-d23b755b4ba1</vt:lpwstr>
  </property>
  <property fmtid="{D5CDD505-2E9C-101B-9397-08002B2CF9AE}" pid="7" name="MSIP_Label_26326a25-05b5-4156-bd4d-89acce8cd3b1_Name">
    <vt:lpwstr>Open within ENTSO-E</vt:lpwstr>
  </property>
  <property fmtid="{D5CDD505-2E9C-101B-9397-08002B2CF9AE}" pid="8" name="MSIP_Label_26326a25-05b5-4156-bd4d-89acce8cd3b1_SetDate">
    <vt:lpwstr>2026-10-02T13:31:14Z</vt:lpwstr>
  </property>
  <property fmtid="{D5CDD505-2E9C-101B-9397-08002B2CF9AE}" pid="9" name="MSIP_Label_26326a25-05b5-4156-bd4d-89acce8cd3b1_SiteId">
    <vt:lpwstr>7ffbeccf-0c1b-496c-8978-89209c2d375d</vt:lpwstr>
  </property>
  <property fmtid="{D5CDD505-2E9C-101B-9397-08002B2CF9AE}" pid="10" name="MSIP_Label_26326a25-05b5-4156-bd4d-89acce8cd3b1_Enabled">
    <vt:lpwstr>True</vt:lpwstr>
  </property>
  <property fmtid="{D5CDD505-2E9C-101B-9397-08002B2CF9AE}" pid="11" name="ClassificationContentMarkingFooterLocations">
    <vt:lpwstr>MCSC - Joint:4\SIDC:5\SDAC:5\1_Office:10</vt:lpwstr>
  </property>
  <property fmtid="{D5CDD505-2E9C-101B-9397-08002B2CF9AE}" pid="12" name="ClassificationContentMarkingFooterText">
    <vt:lpwstr>PRIVATE</vt:lpwstr>
  </property>
  <property fmtid="{D5CDD505-2E9C-101B-9397-08002B2CF9AE}" pid="13" name="MYENTSOE_Classification2">
    <vt:lpwstr/>
  </property>
  <property fmtid="{D5CDD505-2E9C-101B-9397-08002B2CF9AE}" pid="14" name="MYENTSOE_Classification3">
    <vt:lpwstr/>
  </property>
  <property fmtid="{D5CDD505-2E9C-101B-9397-08002B2CF9AE}" pid="15" name="MYENTSOE_PublicType">
    <vt:lpwstr>1;#Extranet|922fc1ba-0c8d-4fbf-b30d-83722d0f30f2</vt:lpwstr>
  </property>
  <property fmtid="{D5CDD505-2E9C-101B-9397-08002B2CF9AE}" pid="16" name="MYENTSOE_SharingType">
    <vt:lpwstr>3;#Private|dfe2726a-d7c6-4ddf-bdde-4ca133caf27d</vt:lpwstr>
  </property>
  <property fmtid="{D5CDD505-2E9C-101B-9397-08002B2CF9AE}" pid="17" name="MYENTSOE_DocumentClassification">
    <vt:lpwstr/>
  </property>
  <property fmtid="{D5CDD505-2E9C-101B-9397-08002B2CF9AE}" pid="18" name="MYENTSOE_Classification1">
    <vt:lpwstr/>
  </property>
  <property fmtid="{D5CDD505-2E9C-101B-9397-08002B2CF9AE}" pid="19" name="MYENTSOE_Section">
    <vt:lpwstr>2;#Board|6cf52795-9928-4b7b-a6e8-b4c224a978ea</vt:lpwstr>
  </property>
  <property fmtid="{D5CDD505-2E9C-101B-9397-08002B2CF9AE}" pid="20" name="MYENTSOE_Classification4">
    <vt:lpwstr/>
  </property>
  <property fmtid="{D5CDD505-2E9C-101B-9397-08002B2CF9AE}" pid="21" name="MYENTSOE_DataClassification">
    <vt:lpwstr/>
  </property>
</Properties>
</file>